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30"/>
  </p:handout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9" r:id="rId14"/>
    <p:sldId id="271" r:id="rId15"/>
    <p:sldId id="270" r:id="rId16"/>
    <p:sldId id="268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59" autoAdjust="0"/>
    <p:restoredTop sz="86323" autoAdjust="0"/>
  </p:normalViewPr>
  <p:slideViewPr>
    <p:cSldViewPr>
      <p:cViewPr>
        <p:scale>
          <a:sx n="130" d="100"/>
          <a:sy n="130" d="100"/>
        </p:scale>
        <p:origin x="-366" y="9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3892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87AC83-1AFE-4D9B-92B6-13AD1D30C799}" type="datetimeFigureOut">
              <a:rPr lang="en-US" smtClean="0"/>
              <a:pPr/>
              <a:t>11/13/2013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8E04B2-2B9D-4BC7-9E21-D4963766F4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75829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27FC870A-DF11-4C6A-9FD6-A1C649D00296}" type="datetimeFigureOut">
              <a:rPr lang="en-US" smtClean="0"/>
              <a:pPr/>
              <a:t>11/13/2013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50D07-8245-40A6-AF1D-79DE3D4548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C870A-DF11-4C6A-9FD6-A1C649D00296}" type="datetimeFigureOut">
              <a:rPr lang="en-US" smtClean="0"/>
              <a:pPr/>
              <a:t>11/13/2013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50D07-8245-40A6-AF1D-79DE3D4548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C870A-DF11-4C6A-9FD6-A1C649D00296}" type="datetimeFigureOut">
              <a:rPr lang="en-US" smtClean="0"/>
              <a:pPr/>
              <a:t>11/13/2013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50D07-8245-40A6-AF1D-79DE3D4548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C870A-DF11-4C6A-9FD6-A1C649D00296}" type="datetimeFigureOut">
              <a:rPr lang="en-US" smtClean="0"/>
              <a:pPr/>
              <a:t>11/13/2013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50D07-8245-40A6-AF1D-79DE3D45489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C870A-DF11-4C6A-9FD6-A1C649D00296}" type="datetimeFigureOut">
              <a:rPr lang="en-US" smtClean="0"/>
              <a:pPr/>
              <a:t>11/13/2013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50D07-8245-40A6-AF1D-79DE3D45489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C870A-DF11-4C6A-9FD6-A1C649D00296}" type="datetimeFigureOut">
              <a:rPr lang="en-US" smtClean="0"/>
              <a:pPr/>
              <a:t>11/13/2013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50D07-8245-40A6-AF1D-79DE3D4548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C870A-DF11-4C6A-9FD6-A1C649D00296}" type="datetimeFigureOut">
              <a:rPr lang="en-US" smtClean="0"/>
              <a:pPr/>
              <a:t>11/13/2013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50D07-8245-40A6-AF1D-79DE3D4548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C870A-DF11-4C6A-9FD6-A1C649D00296}" type="datetimeFigureOut">
              <a:rPr lang="en-US" smtClean="0"/>
              <a:pPr/>
              <a:t>11/13/2013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50D07-8245-40A6-AF1D-79DE3D45489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C870A-DF11-4C6A-9FD6-A1C649D00296}" type="datetimeFigureOut">
              <a:rPr lang="en-US" smtClean="0"/>
              <a:pPr/>
              <a:t>11/13/2013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50D07-8245-40A6-AF1D-79DE3D4548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C870A-DF11-4C6A-9FD6-A1C649D00296}" type="datetimeFigureOut">
              <a:rPr lang="en-US" smtClean="0"/>
              <a:pPr/>
              <a:t>11/13/2013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50D07-8245-40A6-AF1D-79DE3D4548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C870A-DF11-4C6A-9FD6-A1C649D00296}" type="datetimeFigureOut">
              <a:rPr lang="en-US" smtClean="0"/>
              <a:pPr/>
              <a:t>11/13/2013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50D07-8245-40A6-AF1D-79DE3D4548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27FC870A-DF11-4C6A-9FD6-A1C649D00296}" type="datetimeFigureOut">
              <a:rPr lang="en-US" smtClean="0"/>
              <a:pPr/>
              <a:t>11/13/2013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3FB50D07-8245-40A6-AF1D-79DE3D45489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6600" dirty="0"/>
              <a:t>Greek</a:t>
            </a:r>
            <a:br>
              <a:rPr lang="en-US" sz="6600" dirty="0"/>
            </a:br>
            <a:r>
              <a:rPr lang="en-US" sz="6600" dirty="0"/>
              <a:t>Mythology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096000" cy="1524000"/>
          </a:xfrm>
        </p:spPr>
        <p:txBody>
          <a:bodyPr>
            <a:normAutofit/>
          </a:bodyPr>
          <a:lstStyle/>
          <a:p>
            <a:r>
              <a:rPr lang="en-US" dirty="0" smtClean="0"/>
              <a:t>By: Me!!! Of Course</a:t>
            </a:r>
          </a:p>
          <a:p>
            <a:r>
              <a:rPr lang="en-US" dirty="0" smtClean="0"/>
              <a:t>Mrs. Langston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63493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66800"/>
            <a:ext cx="7391400" cy="9144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After the battle </a:t>
            </a:r>
            <a:r>
              <a:rPr lang="en-US" dirty="0" smtClean="0"/>
              <a:t>was over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>
              <a:buNone/>
            </a:pPr>
            <a:r>
              <a:rPr lang="en-US" dirty="0"/>
              <a:t>Now that the battle was over, the three brothers </a:t>
            </a:r>
            <a:r>
              <a:rPr lang="en-US" dirty="0" smtClean="0"/>
              <a:t>had to </a:t>
            </a:r>
            <a:r>
              <a:rPr lang="en-US" dirty="0"/>
              <a:t>decide who was going to rule the universe. </a:t>
            </a:r>
            <a:r>
              <a:rPr lang="en-US" dirty="0" smtClean="0"/>
              <a:t>They decided </a:t>
            </a:r>
            <a:r>
              <a:rPr lang="en-US" dirty="0"/>
              <a:t>the fairest way to choose was to draw </a:t>
            </a:r>
            <a:r>
              <a:rPr lang="en-US" dirty="0" smtClean="0"/>
              <a:t>lots. Hades </a:t>
            </a:r>
            <a:r>
              <a:rPr lang="en-US" dirty="0"/>
              <a:t>won the underworld. Poseidon won the sea </a:t>
            </a:r>
            <a:r>
              <a:rPr lang="en-US" dirty="0" smtClean="0"/>
              <a:t>and Zeus </a:t>
            </a:r>
            <a:r>
              <a:rPr lang="en-US" dirty="0"/>
              <a:t>won the heaven and became ruler of all the gods </a:t>
            </a:r>
            <a:r>
              <a:rPr lang="en-US" dirty="0" smtClean="0"/>
              <a:t>of Mt</a:t>
            </a:r>
            <a:r>
              <a:rPr lang="en-US" dirty="0"/>
              <a:t>. Olympus.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762" y="4114800"/>
            <a:ext cx="3800475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204506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066800"/>
            <a:ext cx="67056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The gods and goddesses</a:t>
            </a:r>
            <a:br>
              <a:rPr lang="en-US" dirty="0"/>
            </a:br>
            <a:r>
              <a:rPr lang="en-US" dirty="0"/>
              <a:t>of Mt. Olympus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3124200" cy="3048001"/>
          </a:xfrm>
        </p:spPr>
        <p:txBody>
          <a:bodyPr>
            <a:normAutofit fontScale="85000" lnSpcReduction="10000"/>
          </a:bodyPr>
          <a:lstStyle/>
          <a:p>
            <a:pPr indent="0">
              <a:buNone/>
            </a:pPr>
            <a:r>
              <a:rPr lang="en-US" dirty="0"/>
              <a:t>• Mt. Olympus was </a:t>
            </a:r>
            <a:r>
              <a:rPr lang="en-US" dirty="0" smtClean="0"/>
              <a:t>the largest </a:t>
            </a:r>
            <a:r>
              <a:rPr lang="en-US" dirty="0"/>
              <a:t>mountain </a:t>
            </a:r>
            <a:r>
              <a:rPr lang="en-US" dirty="0" smtClean="0"/>
              <a:t>in Greece</a:t>
            </a:r>
            <a:r>
              <a:rPr lang="en-US" dirty="0"/>
              <a:t>. It was </a:t>
            </a:r>
            <a:r>
              <a:rPr lang="en-US" dirty="0" smtClean="0"/>
              <a:t>the home </a:t>
            </a:r>
            <a:r>
              <a:rPr lang="en-US" dirty="0"/>
              <a:t>of the gods </a:t>
            </a:r>
            <a:r>
              <a:rPr lang="en-US" dirty="0" smtClean="0"/>
              <a:t>and goddesses</a:t>
            </a:r>
            <a:r>
              <a:rPr lang="en-US" dirty="0"/>
              <a:t>.</a:t>
            </a:r>
          </a:p>
          <a:p>
            <a:pPr indent="0">
              <a:buNone/>
            </a:pPr>
            <a:r>
              <a:rPr lang="en-US" dirty="0"/>
              <a:t>• Gods and </a:t>
            </a:r>
            <a:r>
              <a:rPr lang="en-US" dirty="0" smtClean="0"/>
              <a:t>goddesses were </a:t>
            </a:r>
            <a:r>
              <a:rPr lang="en-US" dirty="0"/>
              <a:t>immortal, </a:t>
            </a:r>
            <a:r>
              <a:rPr lang="en-US" dirty="0" smtClean="0"/>
              <a:t>they could </a:t>
            </a:r>
            <a:r>
              <a:rPr lang="en-US" dirty="0"/>
              <a:t>not die.</a:t>
            </a:r>
          </a:p>
          <a:p>
            <a:pPr indent="0">
              <a:buNone/>
            </a:pPr>
            <a:r>
              <a:rPr lang="en-US" dirty="0"/>
              <a:t>• No humans </a:t>
            </a:r>
            <a:r>
              <a:rPr lang="en-US" dirty="0" smtClean="0"/>
              <a:t>were allowed </a:t>
            </a:r>
            <a:r>
              <a:rPr lang="en-US" dirty="0"/>
              <a:t>on top of </a:t>
            </a:r>
            <a:r>
              <a:rPr lang="en-US" dirty="0" smtClean="0"/>
              <a:t>Mt. Olympus</a:t>
            </a:r>
            <a:r>
              <a:rPr lang="en-US" dirty="0"/>
              <a:t>, but </a:t>
            </a:r>
            <a:r>
              <a:rPr lang="en-US" dirty="0" smtClean="0"/>
              <a:t>the Olympians </a:t>
            </a:r>
            <a:r>
              <a:rPr lang="en-US" dirty="0"/>
              <a:t>were</a:t>
            </a:r>
          </a:p>
          <a:p>
            <a:pPr indent="0">
              <a:buNone/>
            </a:pPr>
            <a:r>
              <a:rPr lang="en-US" dirty="0"/>
              <a:t>allowed on Earth.</a:t>
            </a:r>
          </a:p>
        </p:txBody>
      </p:sp>
      <p:pic>
        <p:nvPicPr>
          <p:cNvPr id="2052" name="Picture 4" descr="http://mrdfourth90.com/all_class_sites/2010/Greek_Myths/media/Mount_Olympus-JP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362200"/>
            <a:ext cx="4352925" cy="29908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682706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Zeus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3048000" cy="3048001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He ruled the Olympians.</a:t>
            </a:r>
          </a:p>
          <a:p>
            <a:r>
              <a:rPr lang="en-US" dirty="0" smtClean="0"/>
              <a:t>He </a:t>
            </a:r>
            <a:r>
              <a:rPr lang="en-US" dirty="0"/>
              <a:t>was the god of </a:t>
            </a:r>
            <a:r>
              <a:rPr lang="en-US" dirty="0" smtClean="0"/>
              <a:t>the sky. </a:t>
            </a:r>
          </a:p>
          <a:p>
            <a:r>
              <a:rPr lang="en-US" dirty="0" smtClean="0"/>
              <a:t>Known for  </a:t>
            </a:r>
            <a:r>
              <a:rPr lang="en-US" dirty="0"/>
              <a:t>lightning </a:t>
            </a:r>
            <a:r>
              <a:rPr lang="en-US" dirty="0" smtClean="0"/>
              <a:t>and thunder. </a:t>
            </a:r>
          </a:p>
          <a:p>
            <a:r>
              <a:rPr lang="en-US" dirty="0" smtClean="0"/>
              <a:t>Carrying a thunderbolt </a:t>
            </a:r>
            <a:r>
              <a:rPr lang="en-US" dirty="0"/>
              <a:t>as </a:t>
            </a:r>
            <a:r>
              <a:rPr lang="en-US" dirty="0" smtClean="0"/>
              <a:t>his symbol</a:t>
            </a:r>
            <a:r>
              <a:rPr lang="en-US" dirty="0"/>
              <a:t>.</a:t>
            </a:r>
          </a:p>
          <a:p>
            <a:r>
              <a:rPr lang="en-US" dirty="0" smtClean="0"/>
              <a:t>He </a:t>
            </a:r>
            <a:r>
              <a:rPr lang="en-US" dirty="0"/>
              <a:t>married Hera, </a:t>
            </a:r>
            <a:r>
              <a:rPr lang="en-US" dirty="0" smtClean="0"/>
              <a:t>his sister</a:t>
            </a:r>
            <a:r>
              <a:rPr lang="en-US" dirty="0"/>
              <a:t>, which was a </a:t>
            </a:r>
            <a:r>
              <a:rPr lang="en-US" dirty="0" smtClean="0"/>
              <a:t>family habit</a:t>
            </a:r>
            <a:r>
              <a:rPr lang="en-US" dirty="0"/>
              <a:t>.</a:t>
            </a:r>
          </a:p>
          <a:p>
            <a:r>
              <a:rPr lang="en-US" dirty="0" smtClean="0"/>
              <a:t>He </a:t>
            </a:r>
            <a:r>
              <a:rPr lang="en-US" dirty="0"/>
              <a:t>fathered </a:t>
            </a:r>
            <a:r>
              <a:rPr lang="en-US" dirty="0" smtClean="0"/>
              <a:t>many children </a:t>
            </a:r>
            <a:r>
              <a:rPr lang="en-US" dirty="0"/>
              <a:t>with </a:t>
            </a:r>
            <a:r>
              <a:rPr lang="en-US" dirty="0" smtClean="0"/>
              <a:t>various goddesses </a:t>
            </a:r>
            <a:r>
              <a:rPr lang="en-US" dirty="0"/>
              <a:t>and mortals.</a:t>
            </a:r>
          </a:p>
        </p:txBody>
      </p:sp>
      <p:pic>
        <p:nvPicPr>
          <p:cNvPr id="4098" name="Picture 2" descr="http://cocc.com/images/zeu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3507" y="2286000"/>
            <a:ext cx="2832652" cy="2895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Maricia\AppData\Local\Microsoft\Windows\Temporary Internet Files\Content.IE5\NYL2W02B\MC900441735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447800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83861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438400"/>
            <a:ext cx="4648200" cy="3048001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Wife and sister </a:t>
            </a:r>
            <a:r>
              <a:rPr lang="en-US" dirty="0" smtClean="0"/>
              <a:t>of Zeus</a:t>
            </a:r>
            <a:endParaRPr lang="en-US" dirty="0"/>
          </a:p>
          <a:p>
            <a:r>
              <a:rPr lang="en-US" dirty="0" smtClean="0"/>
              <a:t>Goddess of marriage, protector of childbirth &amp; heroes</a:t>
            </a:r>
            <a:endParaRPr lang="en-US" dirty="0"/>
          </a:p>
          <a:p>
            <a:r>
              <a:rPr lang="en-US" dirty="0" smtClean="0"/>
              <a:t>Portrayed as extremely jealous and vindictive. </a:t>
            </a:r>
            <a:r>
              <a:rPr lang="en-US" dirty="0"/>
              <a:t>She took many</a:t>
            </a:r>
          </a:p>
          <a:p>
            <a:r>
              <a:rPr lang="en-US" dirty="0"/>
              <a:t>forms, among </a:t>
            </a:r>
            <a:r>
              <a:rPr lang="en-US" dirty="0" smtClean="0"/>
              <a:t>them that </a:t>
            </a:r>
            <a:r>
              <a:rPr lang="en-US" dirty="0"/>
              <a:t>of a bird.</a:t>
            </a:r>
            <a:r>
              <a:rPr lang="en-US" dirty="0" smtClean="0"/>
              <a:t> </a:t>
            </a:r>
          </a:p>
          <a:p>
            <a:r>
              <a:rPr lang="en-US" dirty="0" smtClean="0"/>
              <a:t>She </a:t>
            </a:r>
            <a:r>
              <a:rPr lang="en-US" dirty="0"/>
              <a:t>was associated </a:t>
            </a:r>
            <a:r>
              <a:rPr lang="en-US" dirty="0" smtClean="0"/>
              <a:t>with the </a:t>
            </a:r>
            <a:r>
              <a:rPr lang="en-US" dirty="0"/>
              <a:t>peacock, because </a:t>
            </a:r>
            <a:r>
              <a:rPr lang="en-US" dirty="0" smtClean="0"/>
              <a:t>of her </a:t>
            </a:r>
            <a:r>
              <a:rPr lang="en-US" dirty="0"/>
              <a:t>great beauty.</a:t>
            </a:r>
          </a:p>
          <a:p>
            <a:r>
              <a:rPr lang="en-US" dirty="0" smtClean="0"/>
              <a:t>She </a:t>
            </a:r>
            <a:r>
              <a:rPr lang="en-US" dirty="0"/>
              <a:t>and Zeus </a:t>
            </a:r>
            <a:r>
              <a:rPr lang="en-US" dirty="0" smtClean="0"/>
              <a:t>were always </a:t>
            </a:r>
            <a:r>
              <a:rPr lang="en-US" dirty="0"/>
              <a:t>quarreling.</a:t>
            </a:r>
          </a:p>
          <a:p>
            <a:r>
              <a:rPr lang="en-US" dirty="0" smtClean="0"/>
              <a:t>She </a:t>
            </a:r>
            <a:r>
              <a:rPr lang="en-US" dirty="0"/>
              <a:t>was called the </a:t>
            </a:r>
            <a:r>
              <a:rPr lang="en-US" dirty="0" smtClean="0"/>
              <a:t>queen of </a:t>
            </a:r>
            <a:r>
              <a:rPr lang="en-US" dirty="0"/>
              <a:t>intriguers, a </a:t>
            </a:r>
            <a:r>
              <a:rPr lang="en-US" dirty="0" smtClean="0"/>
              <a:t>vindictive and </a:t>
            </a:r>
            <a:r>
              <a:rPr lang="en-US" dirty="0"/>
              <a:t>jealous wife, </a:t>
            </a:r>
            <a:r>
              <a:rPr lang="en-US" dirty="0" smtClean="0"/>
              <a:t>who frequently </a:t>
            </a:r>
            <a:r>
              <a:rPr lang="en-US" dirty="0"/>
              <a:t>outwitted </a:t>
            </a:r>
            <a:r>
              <a:rPr lang="en-US" dirty="0" smtClean="0"/>
              <a:t>her husband</a:t>
            </a:r>
            <a:r>
              <a:rPr lang="en-US" dirty="0"/>
              <a:t>, Zeus.</a:t>
            </a:r>
          </a:p>
        </p:txBody>
      </p:sp>
      <p:pic>
        <p:nvPicPr>
          <p:cNvPr id="5122" name="Picture 2" descr="http://cdn.paleothea.com/Pictures/HeraDrawi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3358" y="2160319"/>
            <a:ext cx="2321180" cy="34861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02192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248400" cy="685800"/>
          </a:xfrm>
        </p:spPr>
        <p:txBody>
          <a:bodyPr>
            <a:normAutofit/>
          </a:bodyPr>
          <a:lstStyle/>
          <a:p>
            <a:r>
              <a:rPr lang="en-US" i="1" dirty="0"/>
              <a:t>Interesting Fact: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Hera </a:t>
            </a:r>
            <a:r>
              <a:rPr lang="en-US" dirty="0"/>
              <a:t>hated the great </a:t>
            </a:r>
            <a:r>
              <a:rPr lang="en-US" dirty="0" smtClean="0"/>
              <a:t>hero Heracles </a:t>
            </a:r>
            <a:r>
              <a:rPr lang="en-US" dirty="0"/>
              <a:t>since he was the son of </a:t>
            </a:r>
            <a:r>
              <a:rPr lang="en-US" dirty="0" smtClean="0"/>
              <a:t>her husband </a:t>
            </a:r>
            <a:r>
              <a:rPr lang="en-US" dirty="0"/>
              <a:t>Zeus and a mortal woman. </a:t>
            </a:r>
            <a:r>
              <a:rPr lang="en-US" dirty="0" smtClean="0"/>
              <a:t>When he </a:t>
            </a:r>
            <a:r>
              <a:rPr lang="en-US" dirty="0"/>
              <a:t>was still an infant, she sent snakes </a:t>
            </a:r>
            <a:r>
              <a:rPr lang="en-US" dirty="0" smtClean="0"/>
              <a:t>to attack </a:t>
            </a:r>
            <a:r>
              <a:rPr lang="en-US" dirty="0"/>
              <a:t>him in his crib.</a:t>
            </a:r>
          </a:p>
          <a:p>
            <a:r>
              <a:rPr lang="en-US" dirty="0" smtClean="0"/>
              <a:t> </a:t>
            </a:r>
            <a:r>
              <a:rPr lang="en-US" dirty="0"/>
              <a:t>Hera was worshipped throughout </a:t>
            </a:r>
            <a:r>
              <a:rPr lang="en-US" dirty="0" smtClean="0"/>
              <a:t>Greece, and </a:t>
            </a:r>
            <a:r>
              <a:rPr lang="en-US" dirty="0"/>
              <a:t>the oldest and most important </a:t>
            </a:r>
            <a:r>
              <a:rPr lang="en-US" dirty="0" smtClean="0"/>
              <a:t>temples were </a:t>
            </a:r>
            <a:r>
              <a:rPr lang="en-US" dirty="0"/>
              <a:t>dedicated to her.</a:t>
            </a:r>
          </a:p>
        </p:txBody>
      </p:sp>
      <p:pic>
        <p:nvPicPr>
          <p:cNvPr id="6146" name="Picture 2" descr="C:\Users\Maricia\AppData\Local\Microsoft\Windows\Temporary Internet Files\Content.IE5\HUSWX0XF\MC90032415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191000"/>
            <a:ext cx="1842516" cy="14456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46045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Poseidon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38400"/>
            <a:ext cx="4356464" cy="3048001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God </a:t>
            </a:r>
            <a:r>
              <a:rPr lang="en-US" dirty="0"/>
              <a:t>of the sea, horses </a:t>
            </a:r>
            <a:r>
              <a:rPr lang="en-US" dirty="0" smtClean="0"/>
              <a:t>and earthquakes</a:t>
            </a:r>
            <a:endParaRPr lang="en-US" dirty="0"/>
          </a:p>
          <a:p>
            <a:r>
              <a:rPr lang="en-US" dirty="0" smtClean="0"/>
              <a:t>Lives </a:t>
            </a:r>
            <a:r>
              <a:rPr lang="en-US" dirty="0"/>
              <a:t>in a palace beneath </a:t>
            </a:r>
            <a:r>
              <a:rPr lang="en-US" dirty="0" smtClean="0"/>
              <a:t>the ocean</a:t>
            </a:r>
            <a:endParaRPr lang="en-US" dirty="0"/>
          </a:p>
          <a:p>
            <a:r>
              <a:rPr lang="en-US" dirty="0" smtClean="0"/>
              <a:t>Carries </a:t>
            </a:r>
            <a:r>
              <a:rPr lang="en-US" dirty="0"/>
              <a:t>a </a:t>
            </a:r>
            <a:r>
              <a:rPr lang="en-US" dirty="0" smtClean="0"/>
              <a:t>three-pronged trident</a:t>
            </a:r>
            <a:endParaRPr lang="en-US" dirty="0"/>
          </a:p>
          <a:p>
            <a:r>
              <a:rPr lang="en-US" dirty="0" smtClean="0"/>
              <a:t>Gave </a:t>
            </a:r>
            <a:r>
              <a:rPr lang="en-US" dirty="0"/>
              <a:t>people the </a:t>
            </a:r>
            <a:r>
              <a:rPr lang="en-US" dirty="0" smtClean="0"/>
              <a:t>horse, created it for his sister</a:t>
            </a:r>
            <a:endParaRPr lang="en-US" dirty="0"/>
          </a:p>
          <a:p>
            <a:r>
              <a:rPr lang="en-US" dirty="0" smtClean="0"/>
              <a:t>Married </a:t>
            </a:r>
            <a:r>
              <a:rPr lang="en-US" dirty="0"/>
              <a:t>a sea nymph </a:t>
            </a:r>
            <a:r>
              <a:rPr lang="en-US" dirty="0" smtClean="0"/>
              <a:t>named Amphitrite</a:t>
            </a:r>
            <a:endParaRPr lang="en-US" dirty="0"/>
          </a:p>
          <a:p>
            <a:r>
              <a:rPr lang="en-US" dirty="0" smtClean="0"/>
              <a:t>Very </a:t>
            </a:r>
            <a:r>
              <a:rPr lang="en-US" dirty="0"/>
              <a:t>fond of his </a:t>
            </a:r>
            <a:r>
              <a:rPr lang="en-US" dirty="0" smtClean="0"/>
              <a:t>sister Demeter</a:t>
            </a:r>
          </a:p>
        </p:txBody>
      </p:sp>
      <p:pic>
        <p:nvPicPr>
          <p:cNvPr id="7170" name="Picture 2" descr="http://www.thesecularparent.com/wp-content/uploads/2009/05/poseidon-a.jpg?w=3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664" y="2438400"/>
            <a:ext cx="3050812" cy="3159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316554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Interesting fact: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438400"/>
            <a:ext cx="7391400" cy="3048001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en-US" dirty="0"/>
              <a:t>When the Olympians </a:t>
            </a:r>
            <a:r>
              <a:rPr lang="en-US" dirty="0" smtClean="0"/>
              <a:t>gained control </a:t>
            </a:r>
            <a:r>
              <a:rPr lang="en-US" dirty="0"/>
              <a:t>of the universe, they agreed that the earth</a:t>
            </a:r>
          </a:p>
          <a:p>
            <a:pPr indent="0">
              <a:buNone/>
            </a:pPr>
            <a:r>
              <a:rPr lang="en-US" dirty="0"/>
              <a:t>would be ruled jointly, with Zeus as king. </a:t>
            </a:r>
            <a:r>
              <a:rPr lang="en-US" dirty="0" smtClean="0"/>
              <a:t>This led </a:t>
            </a:r>
            <a:r>
              <a:rPr lang="en-US" dirty="0"/>
              <a:t>to a number of </a:t>
            </a:r>
            <a:r>
              <a:rPr lang="en-US" dirty="0" smtClean="0"/>
              <a:t>territorial disputes </a:t>
            </a:r>
            <a:r>
              <a:rPr lang="en-US" dirty="0"/>
              <a:t>among </a:t>
            </a:r>
            <a:r>
              <a:rPr lang="en-US" dirty="0" smtClean="0"/>
              <a:t>the gods</a:t>
            </a:r>
            <a:r>
              <a:rPr lang="en-US" dirty="0"/>
              <a:t>. Poseidon vied to be the ruler of Athens. He</a:t>
            </a:r>
          </a:p>
          <a:p>
            <a:pPr indent="0">
              <a:buNone/>
            </a:pPr>
            <a:r>
              <a:rPr lang="en-US" dirty="0"/>
              <a:t>demonstrated his power by striking the </a:t>
            </a:r>
            <a:r>
              <a:rPr lang="en-US" dirty="0" smtClean="0"/>
              <a:t>Acropolis with </a:t>
            </a:r>
            <a:r>
              <a:rPr lang="en-US" dirty="0"/>
              <a:t>his three-pronged spear, which caused </a:t>
            </a:r>
            <a:r>
              <a:rPr lang="en-US" dirty="0" smtClean="0"/>
              <a:t>a spring </a:t>
            </a:r>
            <a:r>
              <a:rPr lang="en-US" dirty="0"/>
              <a:t>of salt water to emerge.</a:t>
            </a:r>
          </a:p>
        </p:txBody>
      </p:sp>
      <p:pic>
        <p:nvPicPr>
          <p:cNvPr id="8194" name="Picture 2" descr="http://technestreport.com/blog/wp-content/uploads/2009/07/silver-trident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191000"/>
            <a:ext cx="2076450" cy="19329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868084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19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286000"/>
            <a:ext cx="3733800" cy="35814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He </a:t>
            </a:r>
            <a:r>
              <a:rPr lang="en-US" dirty="0"/>
              <a:t>was the </a:t>
            </a:r>
            <a:r>
              <a:rPr lang="en-US" dirty="0" smtClean="0"/>
              <a:t>jealous brother </a:t>
            </a:r>
            <a:r>
              <a:rPr lang="en-US" dirty="0"/>
              <a:t>to Zeus </a:t>
            </a:r>
            <a:r>
              <a:rPr lang="en-US" dirty="0" smtClean="0"/>
              <a:t>and Poseidon</a:t>
            </a:r>
            <a:r>
              <a:rPr lang="en-US" dirty="0"/>
              <a:t>.</a:t>
            </a:r>
          </a:p>
          <a:p>
            <a:r>
              <a:rPr lang="en-US" dirty="0" smtClean="0"/>
              <a:t>He </a:t>
            </a:r>
            <a:r>
              <a:rPr lang="en-US" dirty="0"/>
              <a:t>made Persephone </a:t>
            </a:r>
            <a:r>
              <a:rPr lang="en-US" dirty="0" smtClean="0"/>
              <a:t>his wife </a:t>
            </a:r>
            <a:r>
              <a:rPr lang="en-US" dirty="0"/>
              <a:t>after stealing </a:t>
            </a:r>
            <a:r>
              <a:rPr lang="en-US" dirty="0" smtClean="0"/>
              <a:t>her from </a:t>
            </a:r>
            <a:r>
              <a:rPr lang="en-US" dirty="0"/>
              <a:t>her </a:t>
            </a:r>
            <a:r>
              <a:rPr lang="en-US" dirty="0" smtClean="0"/>
              <a:t>mother, Demeter</a:t>
            </a:r>
            <a:r>
              <a:rPr lang="en-US" dirty="0"/>
              <a:t>, who was </a:t>
            </a:r>
            <a:r>
              <a:rPr lang="en-US" dirty="0" smtClean="0"/>
              <a:t>his sister</a:t>
            </a:r>
            <a:r>
              <a:rPr lang="en-US" dirty="0"/>
              <a:t>.</a:t>
            </a:r>
          </a:p>
          <a:p>
            <a:r>
              <a:rPr lang="en-US" dirty="0" smtClean="0"/>
              <a:t>Because </a:t>
            </a:r>
            <a:r>
              <a:rPr lang="en-US" dirty="0"/>
              <a:t>he was a </a:t>
            </a:r>
            <a:r>
              <a:rPr lang="en-US" dirty="0" smtClean="0"/>
              <a:t>violent god</a:t>
            </a:r>
            <a:r>
              <a:rPr lang="en-US" dirty="0"/>
              <a:t>, who was also </a:t>
            </a:r>
            <a:r>
              <a:rPr lang="en-US" dirty="0" smtClean="0"/>
              <a:t>very possessive </a:t>
            </a:r>
            <a:r>
              <a:rPr lang="en-US" dirty="0"/>
              <a:t>of every </a:t>
            </a:r>
            <a:r>
              <a:rPr lang="en-US" dirty="0" smtClean="0"/>
              <a:t>new soul</a:t>
            </a:r>
            <a:r>
              <a:rPr lang="en-US" dirty="0"/>
              <a:t>, he rarely left </a:t>
            </a:r>
            <a:r>
              <a:rPr lang="en-US" dirty="0" smtClean="0"/>
              <a:t>his underworld </a:t>
            </a:r>
            <a:r>
              <a:rPr lang="en-US" dirty="0"/>
              <a:t>domain</a:t>
            </a:r>
            <a:r>
              <a:rPr lang="en-US" dirty="0" smtClean="0"/>
              <a:t>.</a:t>
            </a:r>
          </a:p>
          <a:p>
            <a:r>
              <a:rPr lang="en-US" dirty="0"/>
              <a:t>G</a:t>
            </a:r>
            <a:r>
              <a:rPr lang="en-US" dirty="0" smtClean="0"/>
              <a:t>od </a:t>
            </a:r>
            <a:r>
              <a:rPr lang="en-US" dirty="0"/>
              <a:t>of </a:t>
            </a:r>
            <a:r>
              <a:rPr lang="en-US" dirty="0" smtClean="0"/>
              <a:t>the underworld</a:t>
            </a:r>
            <a:r>
              <a:rPr lang="en-US" dirty="0"/>
              <a:t> </a:t>
            </a:r>
            <a:r>
              <a:rPr lang="en-US" dirty="0" smtClean="0"/>
              <a:t>and </a:t>
            </a:r>
            <a:r>
              <a:rPr lang="en-US" dirty="0"/>
              <a:t>the </a:t>
            </a:r>
            <a:r>
              <a:rPr lang="en-US" dirty="0" smtClean="0"/>
              <a:t>dead god </a:t>
            </a:r>
            <a:r>
              <a:rPr lang="en-US" dirty="0"/>
              <a:t>of wealth</a:t>
            </a:r>
          </a:p>
          <a:p>
            <a:r>
              <a:rPr lang="en-US" dirty="0" smtClean="0"/>
              <a:t>Owned </a:t>
            </a:r>
            <a:r>
              <a:rPr lang="en-US" dirty="0"/>
              <a:t>all </a:t>
            </a:r>
            <a:r>
              <a:rPr lang="en-US" dirty="0" smtClean="0"/>
              <a:t>of the precious metal </a:t>
            </a:r>
            <a:r>
              <a:rPr lang="en-US" dirty="0"/>
              <a:t>on Earth</a:t>
            </a:r>
          </a:p>
          <a:p>
            <a:r>
              <a:rPr lang="en-US" dirty="0" smtClean="0"/>
              <a:t>Wore </a:t>
            </a:r>
            <a:r>
              <a:rPr lang="en-US" dirty="0"/>
              <a:t>a </a:t>
            </a:r>
            <a:r>
              <a:rPr lang="en-US" dirty="0" smtClean="0"/>
              <a:t>cap that </a:t>
            </a:r>
            <a:r>
              <a:rPr lang="en-US" dirty="0"/>
              <a:t>made </a:t>
            </a:r>
            <a:r>
              <a:rPr lang="en-US" dirty="0" smtClean="0"/>
              <a:t>him invisible</a:t>
            </a:r>
            <a:endParaRPr lang="en-US" dirty="0"/>
          </a:p>
        </p:txBody>
      </p:sp>
      <p:pic>
        <p:nvPicPr>
          <p:cNvPr id="9218" name="Picture 2" descr="http://3.bp.blogspot.com/-mJhkxiVHkNM/TZ27n1p6WwI/AAAAAAAAAhI/b7oDXvH0Ilg/s1600/hades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362200"/>
            <a:ext cx="2133600" cy="32323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4.bp.blogspot.com/_PGj_IZ6BK78/SdI-gOObnDI/AAAAAAAAABw/AnkPAoH0stE/s400/Cerebu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942928"/>
            <a:ext cx="3505200" cy="27603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01855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demeter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057400"/>
            <a:ext cx="6629400" cy="1905000"/>
          </a:xfrm>
        </p:spPr>
        <p:txBody>
          <a:bodyPr>
            <a:normAutofit/>
          </a:bodyPr>
          <a:lstStyle/>
          <a:p>
            <a:r>
              <a:rPr lang="en-US" dirty="0"/>
              <a:t>Demeter </a:t>
            </a:r>
            <a:r>
              <a:rPr lang="en-US" dirty="0" smtClean="0"/>
              <a:t>means “Barley-mother</a:t>
            </a:r>
            <a:r>
              <a:rPr lang="en-US" dirty="0"/>
              <a:t>”</a:t>
            </a:r>
          </a:p>
          <a:p>
            <a:r>
              <a:rPr lang="en-US" dirty="0" smtClean="0"/>
              <a:t>Another </a:t>
            </a:r>
            <a:r>
              <a:rPr lang="en-US" dirty="0"/>
              <a:t>name for </a:t>
            </a:r>
            <a:r>
              <a:rPr lang="en-US" dirty="0" smtClean="0"/>
              <a:t>her is </a:t>
            </a:r>
            <a:r>
              <a:rPr lang="en-US" dirty="0"/>
              <a:t>Ceres, from </a:t>
            </a:r>
            <a:r>
              <a:rPr lang="en-US" dirty="0" smtClean="0"/>
              <a:t>the word </a:t>
            </a:r>
            <a:r>
              <a:rPr lang="en-US" dirty="0"/>
              <a:t>cereal</a:t>
            </a:r>
          </a:p>
          <a:p>
            <a:r>
              <a:rPr lang="en-US" dirty="0" smtClean="0"/>
              <a:t>Goddess </a:t>
            </a:r>
            <a:r>
              <a:rPr lang="en-US" dirty="0"/>
              <a:t>of </a:t>
            </a:r>
            <a:r>
              <a:rPr lang="en-US" dirty="0" smtClean="0"/>
              <a:t>the cornfield</a:t>
            </a:r>
            <a:r>
              <a:rPr lang="en-US" dirty="0"/>
              <a:t>, mistress </a:t>
            </a:r>
            <a:r>
              <a:rPr lang="en-US" dirty="0" smtClean="0"/>
              <a:t>of planting and harvesting</a:t>
            </a:r>
            <a:r>
              <a:rPr lang="en-US" dirty="0"/>
              <a:t>, lady </a:t>
            </a:r>
            <a:r>
              <a:rPr lang="en-US" dirty="0" smtClean="0"/>
              <a:t>of growing things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16997" y="3886200"/>
            <a:ext cx="7391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Interesting fact: </a:t>
            </a:r>
            <a:r>
              <a:rPr lang="en-US" sz="1400" dirty="0"/>
              <a:t>Demeter’s daughter, </a:t>
            </a:r>
            <a:r>
              <a:rPr lang="en-US" sz="1400" dirty="0" smtClean="0"/>
              <a:t>Persephone, was </a:t>
            </a:r>
            <a:r>
              <a:rPr lang="en-US" sz="1400" dirty="0"/>
              <a:t>gathering flowers one day when the </a:t>
            </a:r>
            <a:r>
              <a:rPr lang="en-US" sz="1400" dirty="0" smtClean="0"/>
              <a:t>earth opened </a:t>
            </a:r>
            <a:r>
              <a:rPr lang="en-US" sz="1400" dirty="0"/>
              <a:t>up and Hades, King of the Dead, </a:t>
            </a:r>
            <a:r>
              <a:rPr lang="en-US" sz="1400" dirty="0" smtClean="0"/>
              <a:t>emerged from </a:t>
            </a:r>
            <a:r>
              <a:rPr lang="en-US" sz="1400" dirty="0"/>
              <a:t>the Underworld. He took Persephone </a:t>
            </a:r>
            <a:r>
              <a:rPr lang="en-US" sz="1400" dirty="0" smtClean="0"/>
              <a:t>and carried </a:t>
            </a:r>
            <a:r>
              <a:rPr lang="en-US" sz="1400" dirty="0"/>
              <a:t>her off to his realm, where she became </a:t>
            </a:r>
            <a:r>
              <a:rPr lang="en-US" sz="1400" dirty="0" smtClean="0"/>
              <a:t>his queen</a:t>
            </a:r>
            <a:r>
              <a:rPr lang="en-US" sz="1400" dirty="0"/>
              <a:t>. Demeter was heartbroken and </a:t>
            </a:r>
            <a:r>
              <a:rPr lang="en-US" sz="1400" dirty="0" smtClean="0"/>
              <a:t>wondered the </a:t>
            </a:r>
            <a:r>
              <a:rPr lang="en-US" sz="1400" dirty="0"/>
              <a:t>earth looking </a:t>
            </a:r>
            <a:r>
              <a:rPr lang="en-US" sz="1400" dirty="0" smtClean="0"/>
              <a:t>for her </a:t>
            </a:r>
            <a:r>
              <a:rPr lang="en-US" sz="1400" dirty="0"/>
              <a:t>daughter. During </a:t>
            </a:r>
            <a:r>
              <a:rPr lang="en-US" sz="1400" dirty="0" smtClean="0"/>
              <a:t>this time </a:t>
            </a:r>
            <a:r>
              <a:rPr lang="en-US" sz="1400" dirty="0"/>
              <a:t>the crops withered, and it became an </a:t>
            </a:r>
            <a:r>
              <a:rPr lang="en-US" sz="1400" dirty="0" smtClean="0"/>
              <a:t>endless winter</a:t>
            </a:r>
            <a:r>
              <a:rPr lang="en-US" sz="1400" dirty="0"/>
              <a:t>. Hades eventually surrendered </a:t>
            </a:r>
            <a:r>
              <a:rPr lang="en-US" sz="1400" dirty="0" smtClean="0"/>
              <a:t>Persephone for </a:t>
            </a:r>
            <a:r>
              <a:rPr lang="en-US" sz="1400" dirty="0"/>
              <a:t>one half of the year – the spring and </a:t>
            </a:r>
            <a:r>
              <a:rPr lang="en-US" sz="1400" dirty="0" smtClean="0"/>
              <a:t>summer seasons</a:t>
            </a:r>
            <a:r>
              <a:rPr lang="en-US" sz="1400" dirty="0"/>
              <a:t>. During the other half of the year that </a:t>
            </a:r>
            <a:r>
              <a:rPr lang="en-US" sz="1400" dirty="0" smtClean="0"/>
              <a:t>she spends </a:t>
            </a:r>
            <a:r>
              <a:rPr lang="en-US" sz="1400" dirty="0"/>
              <a:t>in the Underworld coincides with </a:t>
            </a:r>
            <a:r>
              <a:rPr lang="en-US" sz="1400" dirty="0" smtClean="0"/>
              <a:t>the barren season.</a:t>
            </a:r>
            <a:endParaRPr lang="en-US" sz="1400" dirty="0"/>
          </a:p>
        </p:txBody>
      </p:sp>
      <p:pic>
        <p:nvPicPr>
          <p:cNvPr id="10242" name="Picture 2" descr="http://www.demeter1613.com/resources/demeter%2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4129" y="1600200"/>
            <a:ext cx="2876550" cy="48196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4981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hestia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3962400" cy="3048001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She was the sister </a:t>
            </a:r>
            <a:r>
              <a:rPr lang="en-US" dirty="0" smtClean="0"/>
              <a:t>of Zeus </a:t>
            </a:r>
            <a:r>
              <a:rPr lang="en-US" dirty="0"/>
              <a:t>and the daughter </a:t>
            </a:r>
            <a:r>
              <a:rPr lang="en-US" dirty="0" smtClean="0"/>
              <a:t>of </a:t>
            </a:r>
            <a:r>
              <a:rPr lang="en-US" dirty="0" err="1" smtClean="0"/>
              <a:t>Cronos</a:t>
            </a:r>
            <a:r>
              <a:rPr lang="en-US" dirty="0" smtClean="0"/>
              <a:t> </a:t>
            </a:r>
            <a:r>
              <a:rPr lang="en-US" dirty="0"/>
              <a:t>and Rhea.</a:t>
            </a:r>
          </a:p>
          <a:p>
            <a:r>
              <a:rPr lang="en-US" dirty="0" smtClean="0"/>
              <a:t>Her </a:t>
            </a:r>
            <a:r>
              <a:rPr lang="en-US" dirty="0"/>
              <a:t>only job was to keep </a:t>
            </a:r>
            <a:r>
              <a:rPr lang="en-US" dirty="0" smtClean="0"/>
              <a:t>the fire </a:t>
            </a:r>
            <a:r>
              <a:rPr lang="en-US" dirty="0"/>
              <a:t>lit in the hearth on </a:t>
            </a:r>
            <a:r>
              <a:rPr lang="en-US" dirty="0" smtClean="0"/>
              <a:t>Mt. Olympus</a:t>
            </a:r>
          </a:p>
          <a:p>
            <a:r>
              <a:rPr lang="en-US" dirty="0" smtClean="0"/>
              <a:t>She </a:t>
            </a:r>
            <a:r>
              <a:rPr lang="en-US" dirty="0"/>
              <a:t>represented </a:t>
            </a:r>
            <a:r>
              <a:rPr lang="en-US" dirty="0" smtClean="0"/>
              <a:t>personal and </a:t>
            </a:r>
            <a:r>
              <a:rPr lang="en-US" dirty="0"/>
              <a:t>communal </a:t>
            </a:r>
            <a:r>
              <a:rPr lang="en-US" dirty="0" smtClean="0"/>
              <a:t>security and </a:t>
            </a:r>
            <a:r>
              <a:rPr lang="en-US" dirty="0"/>
              <a:t>happiness.</a:t>
            </a:r>
          </a:p>
          <a:p>
            <a:r>
              <a:rPr lang="en-US" dirty="0" smtClean="0"/>
              <a:t>She </a:t>
            </a:r>
            <a:r>
              <a:rPr lang="en-US" dirty="0"/>
              <a:t>was thought of </a:t>
            </a:r>
            <a:r>
              <a:rPr lang="en-US" dirty="0" smtClean="0"/>
              <a:t>at the </a:t>
            </a:r>
            <a:r>
              <a:rPr lang="en-US" dirty="0"/>
              <a:t>kindest and mildest </a:t>
            </a:r>
            <a:r>
              <a:rPr lang="en-US" dirty="0" smtClean="0"/>
              <a:t>of the </a:t>
            </a:r>
            <a:r>
              <a:rPr lang="en-US" dirty="0"/>
              <a:t>goddesses.</a:t>
            </a:r>
          </a:p>
          <a:p>
            <a:r>
              <a:rPr lang="en-US" dirty="0" smtClean="0"/>
              <a:t>Didn’t appear in many myths</a:t>
            </a:r>
            <a:endParaRPr lang="en-US" dirty="0"/>
          </a:p>
        </p:txBody>
      </p:sp>
      <p:pic>
        <p:nvPicPr>
          <p:cNvPr id="11266" name="Picture 2" descr="http://www.glogster.com/media/4/29/29/56/292956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6393" y="2286000"/>
            <a:ext cx="2562225" cy="3276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340203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126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066800"/>
            <a:ext cx="70104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What is Greek Mythology?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438400"/>
            <a:ext cx="7010400" cy="2514599"/>
          </a:xfrm>
        </p:spPr>
        <p:txBody>
          <a:bodyPr/>
          <a:lstStyle/>
          <a:p>
            <a:r>
              <a:rPr lang="en-US" b="1" dirty="0"/>
              <a:t>Greek Mythology is a collection of </a:t>
            </a:r>
            <a:r>
              <a:rPr lang="en-US" b="1" dirty="0" smtClean="0"/>
              <a:t>myths and </a:t>
            </a:r>
            <a:r>
              <a:rPr lang="en-US" b="1" dirty="0"/>
              <a:t>legends that Greeks used to </a:t>
            </a:r>
            <a:r>
              <a:rPr lang="en-US" b="1" dirty="0" smtClean="0"/>
              <a:t>explain their world, and how something came to be.</a:t>
            </a:r>
          </a:p>
          <a:p>
            <a:endParaRPr lang="en-US" b="1" dirty="0"/>
          </a:p>
          <a:p>
            <a:r>
              <a:rPr lang="en-US" b="1" dirty="0" smtClean="0"/>
              <a:t> </a:t>
            </a:r>
            <a:r>
              <a:rPr lang="en-US" b="1" dirty="0"/>
              <a:t>Although we now view these stories </a:t>
            </a:r>
            <a:r>
              <a:rPr lang="en-US" b="1" dirty="0" smtClean="0"/>
              <a:t>as fiction</a:t>
            </a:r>
            <a:r>
              <a:rPr lang="en-US" b="1" dirty="0"/>
              <a:t>, the Greeks believed them to </a:t>
            </a:r>
            <a:r>
              <a:rPr lang="en-US" b="1" dirty="0" smtClean="0"/>
              <a:t>be true</a:t>
            </a:r>
            <a:r>
              <a:rPr lang="en-US" b="1" dirty="0"/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41639433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apollo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4572000" cy="3048001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god </a:t>
            </a:r>
            <a:r>
              <a:rPr lang="en-US" dirty="0"/>
              <a:t>of light, </a:t>
            </a:r>
            <a:r>
              <a:rPr lang="en-US" dirty="0" smtClean="0"/>
              <a:t>music and poetry most </a:t>
            </a:r>
            <a:r>
              <a:rPr lang="en-US" dirty="0"/>
              <a:t>beautiful god</a:t>
            </a:r>
          </a:p>
          <a:p>
            <a:r>
              <a:rPr lang="en-US" dirty="0" smtClean="0"/>
              <a:t>also </a:t>
            </a:r>
            <a:r>
              <a:rPr lang="en-US" dirty="0"/>
              <a:t>the god </a:t>
            </a:r>
            <a:r>
              <a:rPr lang="en-US" dirty="0" smtClean="0"/>
              <a:t>of medicine</a:t>
            </a:r>
            <a:endParaRPr lang="en-US" dirty="0"/>
          </a:p>
          <a:p>
            <a:r>
              <a:rPr lang="en-US" dirty="0" smtClean="0"/>
              <a:t>taught </a:t>
            </a:r>
            <a:r>
              <a:rPr lang="en-US" dirty="0"/>
              <a:t>people the </a:t>
            </a:r>
            <a:r>
              <a:rPr lang="en-US" dirty="0" smtClean="0"/>
              <a:t>art of healing</a:t>
            </a:r>
          </a:p>
          <a:p>
            <a:r>
              <a:rPr lang="en-US" dirty="0" smtClean="0"/>
              <a:t>could </a:t>
            </a:r>
            <a:r>
              <a:rPr lang="en-US" dirty="0"/>
              <a:t>predict </a:t>
            </a:r>
            <a:r>
              <a:rPr lang="en-US" dirty="0" smtClean="0"/>
              <a:t>the future</a:t>
            </a:r>
          </a:p>
          <a:p>
            <a:r>
              <a:rPr lang="en-US" dirty="0"/>
              <a:t>b</a:t>
            </a:r>
            <a:r>
              <a:rPr lang="en-US" dirty="0" smtClean="0"/>
              <a:t>rother </a:t>
            </a:r>
            <a:r>
              <a:rPr lang="en-US" dirty="0"/>
              <a:t>of Artemis</a:t>
            </a:r>
          </a:p>
          <a:p>
            <a:r>
              <a:rPr lang="en-US" dirty="0" smtClean="0"/>
              <a:t>Often shown playing </a:t>
            </a:r>
            <a:r>
              <a:rPr lang="en-US" dirty="0"/>
              <a:t>the lyre, </a:t>
            </a:r>
            <a:r>
              <a:rPr lang="en-US" dirty="0" smtClean="0"/>
              <a:t>and it </a:t>
            </a:r>
            <a:r>
              <a:rPr lang="en-US" dirty="0"/>
              <a:t>is said that </a:t>
            </a:r>
            <a:r>
              <a:rPr lang="en-US" dirty="0" smtClean="0"/>
              <a:t>he invented </a:t>
            </a:r>
            <a:r>
              <a:rPr lang="en-US" dirty="0"/>
              <a:t>the lute</a:t>
            </a:r>
          </a:p>
        </p:txBody>
      </p:sp>
      <p:pic>
        <p:nvPicPr>
          <p:cNvPr id="12290" name="Picture 2" descr="http://greece.mrdonn.org/greekgods/ApolloApollo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590800"/>
            <a:ext cx="2543175" cy="30847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08397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artemis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4800600" cy="3048001"/>
          </a:xfrm>
        </p:spPr>
        <p:txBody>
          <a:bodyPr>
            <a:normAutofit/>
          </a:bodyPr>
          <a:lstStyle/>
          <a:p>
            <a:r>
              <a:rPr lang="en-US" dirty="0"/>
              <a:t>She was the </a:t>
            </a:r>
            <a:r>
              <a:rPr lang="en-US" dirty="0" smtClean="0"/>
              <a:t>twin sister </a:t>
            </a:r>
            <a:r>
              <a:rPr lang="en-US" dirty="0"/>
              <a:t>of Apollo,</a:t>
            </a:r>
          </a:p>
          <a:p>
            <a:r>
              <a:rPr lang="en-US" dirty="0" smtClean="0"/>
              <a:t>mother was </a:t>
            </a:r>
            <a:r>
              <a:rPr lang="en-US" dirty="0" err="1" smtClean="0"/>
              <a:t>Leto</a:t>
            </a:r>
            <a:r>
              <a:rPr lang="en-US" dirty="0" smtClean="0"/>
              <a:t> </a:t>
            </a:r>
            <a:r>
              <a:rPr lang="en-US" dirty="0"/>
              <a:t>and father was</a:t>
            </a:r>
          </a:p>
          <a:p>
            <a:r>
              <a:rPr lang="en-US" dirty="0"/>
              <a:t>Zeus.</a:t>
            </a:r>
          </a:p>
          <a:p>
            <a:r>
              <a:rPr lang="en-US" dirty="0" smtClean="0"/>
              <a:t>Always carried </a:t>
            </a:r>
            <a:r>
              <a:rPr lang="en-US" dirty="0"/>
              <a:t>a silver </a:t>
            </a:r>
            <a:r>
              <a:rPr lang="en-US" dirty="0" smtClean="0"/>
              <a:t>bow and </a:t>
            </a:r>
            <a:r>
              <a:rPr lang="en-US" dirty="0"/>
              <a:t>arrows.</a:t>
            </a:r>
          </a:p>
          <a:p>
            <a:r>
              <a:rPr lang="en-US" dirty="0" smtClean="0"/>
              <a:t>She </a:t>
            </a:r>
            <a:r>
              <a:rPr lang="en-US" dirty="0"/>
              <a:t>ruled over </a:t>
            </a:r>
            <a:r>
              <a:rPr lang="en-US" dirty="0" smtClean="0"/>
              <a:t>the untamed </a:t>
            </a:r>
            <a:r>
              <a:rPr lang="en-US" dirty="0"/>
              <a:t>places of </a:t>
            </a:r>
            <a:r>
              <a:rPr lang="en-US" dirty="0" smtClean="0"/>
              <a:t>the earth.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She </a:t>
            </a:r>
            <a:r>
              <a:rPr lang="en-US" dirty="0"/>
              <a:t>decided never </a:t>
            </a:r>
            <a:r>
              <a:rPr lang="en-US" dirty="0" err="1" smtClean="0"/>
              <a:t>tomarry</a:t>
            </a:r>
            <a:endParaRPr lang="en-US" dirty="0"/>
          </a:p>
        </p:txBody>
      </p:sp>
      <p:pic>
        <p:nvPicPr>
          <p:cNvPr id="13314" name="Picture 2" descr="http://2.bp.blogspot.com/_Fp1TvPT3pZg/SxcGM8Gxf-I/AAAAAAAAAuo/MTWYG6_Nzew/s400/ArtemisHuntres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286000"/>
            <a:ext cx="2743200" cy="34165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68306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athena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3733800" cy="3048001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Zeus’ favorite</a:t>
            </a:r>
          </a:p>
          <a:p>
            <a:r>
              <a:rPr lang="en-US" dirty="0" smtClean="0"/>
              <a:t>goddess </a:t>
            </a:r>
            <a:r>
              <a:rPr lang="en-US" dirty="0"/>
              <a:t>of </a:t>
            </a:r>
            <a:r>
              <a:rPr lang="en-US" dirty="0" smtClean="0"/>
              <a:t>wisdom, strategy</a:t>
            </a:r>
            <a:r>
              <a:rPr lang="en-US" dirty="0"/>
              <a:t>, protector </a:t>
            </a:r>
            <a:r>
              <a:rPr lang="en-US" dirty="0" smtClean="0"/>
              <a:t>of cities </a:t>
            </a:r>
            <a:r>
              <a:rPr lang="en-US" dirty="0"/>
              <a:t>and civilizations</a:t>
            </a:r>
          </a:p>
          <a:p>
            <a:r>
              <a:rPr lang="en-US" dirty="0" smtClean="0"/>
              <a:t>goddess </a:t>
            </a:r>
            <a:r>
              <a:rPr lang="en-US" dirty="0"/>
              <a:t>of </a:t>
            </a:r>
            <a:r>
              <a:rPr lang="en-US" dirty="0" smtClean="0"/>
              <a:t>handicrafts and </a:t>
            </a:r>
            <a:r>
              <a:rPr lang="en-US" dirty="0"/>
              <a:t>art</a:t>
            </a:r>
          </a:p>
          <a:p>
            <a:r>
              <a:rPr lang="en-US" dirty="0"/>
              <a:t>She sprang from </a:t>
            </a:r>
            <a:r>
              <a:rPr lang="en-US" dirty="0" smtClean="0"/>
              <a:t>her father’s </a:t>
            </a:r>
            <a:r>
              <a:rPr lang="en-US" dirty="0"/>
              <a:t>head </a:t>
            </a:r>
            <a:r>
              <a:rPr lang="en-US" dirty="0" smtClean="0"/>
              <a:t>fully grown and </a:t>
            </a:r>
            <a:r>
              <a:rPr lang="en-US" dirty="0"/>
              <a:t>in armor.</a:t>
            </a:r>
          </a:p>
          <a:p>
            <a:r>
              <a:rPr lang="en-US" dirty="0"/>
              <a:t>Hephaestus, Zeus’ </a:t>
            </a:r>
            <a:r>
              <a:rPr lang="en-US" dirty="0" smtClean="0"/>
              <a:t>son, had </a:t>
            </a:r>
            <a:r>
              <a:rPr lang="en-US" dirty="0"/>
              <a:t>to release </a:t>
            </a:r>
            <a:r>
              <a:rPr lang="en-US" dirty="0" smtClean="0"/>
              <a:t>Athena by </a:t>
            </a:r>
            <a:r>
              <a:rPr lang="en-US" dirty="0"/>
              <a:t>cutting his head open</a:t>
            </a:r>
          </a:p>
          <a:p>
            <a:pPr indent="0">
              <a:buNone/>
            </a:pPr>
            <a:r>
              <a:rPr lang="en-US" dirty="0"/>
              <a:t>with an ax</a:t>
            </a:r>
            <a:r>
              <a:rPr lang="en-US" dirty="0" smtClean="0"/>
              <a:t>.</a:t>
            </a:r>
            <a:r>
              <a:rPr lang="en-US" dirty="0"/>
              <a:t> She was the </a:t>
            </a:r>
            <a:r>
              <a:rPr lang="en-US" dirty="0" smtClean="0"/>
              <a:t>best-loved goddess </a:t>
            </a:r>
            <a:r>
              <a:rPr lang="en-US" dirty="0"/>
              <a:t>on Olympus.</a:t>
            </a:r>
          </a:p>
          <a:p>
            <a:r>
              <a:rPr lang="en-US" dirty="0" smtClean="0"/>
              <a:t>She </a:t>
            </a:r>
            <a:r>
              <a:rPr lang="en-US" dirty="0"/>
              <a:t>hated Ares, god </a:t>
            </a:r>
            <a:r>
              <a:rPr lang="en-US" dirty="0" smtClean="0"/>
              <a:t>of war</a:t>
            </a:r>
            <a:r>
              <a:rPr lang="en-US" dirty="0"/>
              <a:t>, often besting him </a:t>
            </a:r>
            <a:r>
              <a:rPr lang="en-US" dirty="0" smtClean="0"/>
              <a:t>in battle</a:t>
            </a:r>
            <a:r>
              <a:rPr lang="en-US" dirty="0"/>
              <a:t>.</a:t>
            </a:r>
          </a:p>
          <a:p>
            <a:r>
              <a:rPr lang="en-US" dirty="0" smtClean="0"/>
              <a:t>The </a:t>
            </a:r>
            <a:r>
              <a:rPr lang="en-US" dirty="0"/>
              <a:t>Greek city of </a:t>
            </a:r>
            <a:r>
              <a:rPr lang="en-US" dirty="0" smtClean="0"/>
              <a:t>Athens is </a:t>
            </a:r>
            <a:r>
              <a:rPr lang="en-US" dirty="0"/>
              <a:t>named after her.</a:t>
            </a:r>
          </a:p>
          <a:p>
            <a:r>
              <a:rPr lang="en-US" dirty="0" smtClean="0"/>
              <a:t>She </a:t>
            </a:r>
            <a:r>
              <a:rPr lang="en-US" dirty="0"/>
              <a:t>was said to </a:t>
            </a:r>
            <a:r>
              <a:rPr lang="en-US" dirty="0" smtClean="0"/>
              <a:t>have created </a:t>
            </a:r>
            <a:r>
              <a:rPr lang="en-US" dirty="0"/>
              <a:t>the spider.</a:t>
            </a:r>
          </a:p>
        </p:txBody>
      </p:sp>
      <p:pic>
        <p:nvPicPr>
          <p:cNvPr id="14338" name="Picture 2" descr="http://1.bp.blogspot.com/-LFXvRSizlKI/TZRu1R6E6rI/AAAAAAAAAF8/TKMAs_S9z_c/s1600/athen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057400"/>
            <a:ext cx="2409825" cy="35758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68488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Interesting fact: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Both Athena and her </a:t>
            </a:r>
            <a:r>
              <a:rPr lang="en-US" dirty="0" smtClean="0"/>
              <a:t>brother, Poseidon</a:t>
            </a:r>
            <a:r>
              <a:rPr lang="en-US" dirty="0"/>
              <a:t>, wanted to be the patron deity of </a:t>
            </a:r>
            <a:r>
              <a:rPr lang="en-US" dirty="0" smtClean="0"/>
              <a:t>Athens. Athena </a:t>
            </a:r>
            <a:r>
              <a:rPr lang="en-US" dirty="0"/>
              <a:t>proved her worthiness for this honor </a:t>
            </a:r>
            <a:r>
              <a:rPr lang="en-US" dirty="0" smtClean="0"/>
              <a:t>by causing </a:t>
            </a:r>
            <a:r>
              <a:rPr lang="en-US" dirty="0"/>
              <a:t>an olive tree to spring up on </a:t>
            </a:r>
            <a:r>
              <a:rPr lang="en-US" dirty="0" smtClean="0"/>
              <a:t>the Acropolis</a:t>
            </a:r>
            <a:r>
              <a:rPr lang="en-US" dirty="0"/>
              <a:t>. Poseidon struck the ground and </a:t>
            </a:r>
            <a:r>
              <a:rPr lang="en-US" dirty="0" smtClean="0"/>
              <a:t>caused a </a:t>
            </a:r>
            <a:r>
              <a:rPr lang="en-US" dirty="0"/>
              <a:t>spring of water to gush forth. But, because </a:t>
            </a:r>
            <a:r>
              <a:rPr lang="en-US" dirty="0" smtClean="0"/>
              <a:t>he was </a:t>
            </a:r>
            <a:r>
              <a:rPr lang="en-US" dirty="0"/>
              <a:t>the god of the sea, the water was salty. </a:t>
            </a:r>
            <a:r>
              <a:rPr lang="en-US" dirty="0" smtClean="0"/>
              <a:t>The Athenians </a:t>
            </a:r>
            <a:r>
              <a:rPr lang="en-US" dirty="0"/>
              <a:t>considered Athena’s gift to be </a:t>
            </a:r>
            <a:r>
              <a:rPr lang="en-US" dirty="0" smtClean="0"/>
              <a:t>more useful</a:t>
            </a:r>
            <a:r>
              <a:rPr lang="en-US" dirty="0"/>
              <a:t>, so she became the city’s patron deity.</a:t>
            </a:r>
          </a:p>
        </p:txBody>
      </p:sp>
    </p:spTree>
    <p:extLst>
      <p:ext uri="{BB962C8B-B14F-4D97-AF65-F5344CB8AC3E}">
        <p14:creationId xmlns="" xmlns:p14="http://schemas.microsoft.com/office/powerpoint/2010/main" val="2551854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Hephaestus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4419600" cy="3048001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peaceful, loving </a:t>
            </a:r>
            <a:r>
              <a:rPr lang="en-US" dirty="0"/>
              <a:t>and popular.</a:t>
            </a:r>
          </a:p>
          <a:p>
            <a:r>
              <a:rPr lang="en-US" dirty="0"/>
              <a:t>h</a:t>
            </a:r>
            <a:r>
              <a:rPr lang="en-US" dirty="0" smtClean="0"/>
              <a:t>e </a:t>
            </a:r>
            <a:r>
              <a:rPr lang="en-US" dirty="0"/>
              <a:t>walks with a limp </a:t>
            </a:r>
            <a:r>
              <a:rPr lang="en-US" dirty="0" smtClean="0"/>
              <a:t>and he </a:t>
            </a:r>
            <a:r>
              <a:rPr lang="en-US" dirty="0"/>
              <a:t>was the ugliest of </a:t>
            </a:r>
            <a:r>
              <a:rPr lang="en-US" dirty="0" smtClean="0"/>
              <a:t>the</a:t>
            </a:r>
          </a:p>
          <a:p>
            <a:r>
              <a:rPr lang="en-US" dirty="0" smtClean="0"/>
              <a:t>gods</a:t>
            </a:r>
            <a:r>
              <a:rPr lang="en-US" dirty="0"/>
              <a:t>, who was </a:t>
            </a:r>
            <a:r>
              <a:rPr lang="en-US" dirty="0" smtClean="0"/>
              <a:t>rejected by </a:t>
            </a:r>
            <a:r>
              <a:rPr lang="en-US" dirty="0"/>
              <a:t>his mother, </a:t>
            </a:r>
            <a:r>
              <a:rPr lang="en-US" dirty="0" smtClean="0"/>
              <a:t>Hera, and she </a:t>
            </a:r>
            <a:r>
              <a:rPr lang="en-US" dirty="0"/>
              <a:t>hurled him </a:t>
            </a:r>
            <a:r>
              <a:rPr lang="en-US" dirty="0" smtClean="0"/>
              <a:t>off of </a:t>
            </a:r>
            <a:r>
              <a:rPr lang="en-US" dirty="0"/>
              <a:t>Mount </a:t>
            </a:r>
            <a:r>
              <a:rPr lang="en-US" dirty="0" smtClean="0"/>
              <a:t>Olympus crippling </a:t>
            </a:r>
            <a:r>
              <a:rPr lang="en-US" dirty="0"/>
              <a:t>him. </a:t>
            </a:r>
            <a:endParaRPr lang="en-US" dirty="0" smtClean="0"/>
          </a:p>
          <a:p>
            <a:r>
              <a:rPr lang="en-US" dirty="0" smtClean="0"/>
              <a:t>Made </a:t>
            </a:r>
            <a:r>
              <a:rPr lang="en-US" dirty="0"/>
              <a:t>all the Olympians’ thrones, </a:t>
            </a:r>
            <a:r>
              <a:rPr lang="en-US" dirty="0" smtClean="0"/>
              <a:t>armor, furniture </a:t>
            </a:r>
            <a:r>
              <a:rPr lang="en-US" dirty="0"/>
              <a:t>and weapons</a:t>
            </a:r>
          </a:p>
          <a:p>
            <a:r>
              <a:rPr lang="en-US" dirty="0" smtClean="0"/>
              <a:t>Married </a:t>
            </a:r>
            <a:r>
              <a:rPr lang="en-US" dirty="0"/>
              <a:t>Aphrodite</a:t>
            </a:r>
          </a:p>
        </p:txBody>
      </p:sp>
      <p:pic>
        <p:nvPicPr>
          <p:cNvPr id="15362" name="Picture 2" descr="http://www.mythweb.com/gods/media/OlymHephaestu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514600"/>
            <a:ext cx="2438400" cy="31146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91889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APHRODITE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4267200" cy="3048001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She is the goddess of </a:t>
            </a:r>
            <a:r>
              <a:rPr lang="en-US" dirty="0" smtClean="0"/>
              <a:t>LOVE</a:t>
            </a:r>
            <a:endParaRPr lang="en-US" dirty="0"/>
          </a:p>
          <a:p>
            <a:r>
              <a:rPr lang="en-US" dirty="0"/>
              <a:t>B</a:t>
            </a:r>
            <a:r>
              <a:rPr lang="en-US" dirty="0" smtClean="0"/>
              <a:t>orn </a:t>
            </a:r>
            <a:r>
              <a:rPr lang="en-US" dirty="0"/>
              <a:t>from sea foam. </a:t>
            </a:r>
            <a:r>
              <a:rPr lang="en-US" dirty="0" smtClean="0"/>
              <a:t>Another myth </a:t>
            </a:r>
            <a:r>
              <a:rPr lang="en-US" dirty="0"/>
              <a:t>credits her mother as</a:t>
            </a:r>
          </a:p>
          <a:p>
            <a:r>
              <a:rPr lang="en-US" dirty="0" err="1"/>
              <a:t>Dione</a:t>
            </a:r>
            <a:r>
              <a:rPr lang="en-US" dirty="0"/>
              <a:t> and her father as Zeus.</a:t>
            </a:r>
          </a:p>
          <a:p>
            <a:r>
              <a:rPr lang="en-US" dirty="0" smtClean="0"/>
              <a:t>After </a:t>
            </a:r>
            <a:r>
              <a:rPr lang="en-US" dirty="0"/>
              <a:t>all the gods on </a:t>
            </a:r>
            <a:r>
              <a:rPr lang="en-US" dirty="0" smtClean="0"/>
              <a:t>Mount Olympus </a:t>
            </a:r>
            <a:r>
              <a:rPr lang="en-US" dirty="0"/>
              <a:t>courted her, </a:t>
            </a:r>
            <a:r>
              <a:rPr lang="en-US" dirty="0" smtClean="0"/>
              <a:t>she married </a:t>
            </a:r>
            <a:r>
              <a:rPr lang="en-US" dirty="0"/>
              <a:t>Hephaestus, the </a:t>
            </a:r>
            <a:r>
              <a:rPr lang="en-US" dirty="0" smtClean="0"/>
              <a:t>ugliest of </a:t>
            </a:r>
            <a:r>
              <a:rPr lang="en-US" dirty="0"/>
              <a:t>the gods.</a:t>
            </a:r>
          </a:p>
          <a:p>
            <a:r>
              <a:rPr lang="en-US" dirty="0" smtClean="0"/>
              <a:t>Because </a:t>
            </a:r>
            <a:r>
              <a:rPr lang="en-US" dirty="0"/>
              <a:t>she was judged </a:t>
            </a:r>
            <a:r>
              <a:rPr lang="en-US" dirty="0" smtClean="0"/>
              <a:t>the most </a:t>
            </a:r>
            <a:r>
              <a:rPr lang="en-US" dirty="0"/>
              <a:t>beautiful of all </a:t>
            </a:r>
            <a:r>
              <a:rPr lang="en-US" dirty="0" smtClean="0"/>
              <a:t>the goddesses </a:t>
            </a:r>
            <a:r>
              <a:rPr lang="en-US" dirty="0"/>
              <a:t>on Mount Olympus</a:t>
            </a:r>
          </a:p>
          <a:p>
            <a:r>
              <a:rPr lang="en-US" dirty="0"/>
              <a:t>by Paris, the other </a:t>
            </a:r>
            <a:r>
              <a:rPr lang="en-US" dirty="0" smtClean="0"/>
              <a:t>goddesses envied </a:t>
            </a:r>
            <a:r>
              <a:rPr lang="en-US" dirty="0"/>
              <a:t>her</a:t>
            </a:r>
            <a:r>
              <a:rPr lang="en-US" dirty="0" smtClean="0"/>
              <a:t>.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Wherever </a:t>
            </a:r>
            <a:r>
              <a:rPr lang="en-US" dirty="0"/>
              <a:t>she </a:t>
            </a:r>
            <a:r>
              <a:rPr lang="en-US" dirty="0" smtClean="0"/>
              <a:t>walked flowers </a:t>
            </a:r>
            <a:r>
              <a:rPr lang="en-US" dirty="0"/>
              <a:t>sprang </a:t>
            </a:r>
            <a:r>
              <a:rPr lang="en-US" dirty="0" smtClean="0"/>
              <a:t>up beneath </a:t>
            </a:r>
            <a:r>
              <a:rPr lang="en-US" dirty="0"/>
              <a:t>her feet</a:t>
            </a:r>
          </a:p>
          <a:p>
            <a:r>
              <a:rPr lang="en-US" dirty="0" smtClean="0"/>
              <a:t>Her </a:t>
            </a:r>
            <a:r>
              <a:rPr lang="en-US" dirty="0"/>
              <a:t>son is </a:t>
            </a:r>
            <a:r>
              <a:rPr lang="en-US" dirty="0" smtClean="0"/>
              <a:t>Eros (Cupid</a:t>
            </a:r>
            <a:r>
              <a:rPr lang="en-US" dirty="0"/>
              <a:t>)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16386" name="Picture 2" descr="http://2grrlz.com/Images/Aphrodite3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720975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98055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Zeus’ graceful, happy son by </a:t>
            </a:r>
            <a:r>
              <a:rPr lang="en-US" dirty="0" smtClean="0"/>
              <a:t>the goddess</a:t>
            </a:r>
            <a:r>
              <a:rPr lang="en-US" dirty="0"/>
              <a:t>, Maia</a:t>
            </a:r>
          </a:p>
          <a:p>
            <a:r>
              <a:rPr lang="en-US" dirty="0" smtClean="0"/>
              <a:t>God </a:t>
            </a:r>
            <a:r>
              <a:rPr lang="en-US" dirty="0"/>
              <a:t>of shepherds, </a:t>
            </a:r>
            <a:r>
              <a:rPr lang="en-US" dirty="0" smtClean="0"/>
              <a:t>merchants, travelers </a:t>
            </a:r>
            <a:r>
              <a:rPr lang="en-US" dirty="0"/>
              <a:t>and thieves</a:t>
            </a:r>
          </a:p>
          <a:p>
            <a:r>
              <a:rPr lang="en-US" dirty="0" smtClean="0"/>
              <a:t>Very </a:t>
            </a:r>
            <a:r>
              <a:rPr lang="en-US" dirty="0"/>
              <a:t>mischievous and tricky</a:t>
            </a:r>
          </a:p>
          <a:p>
            <a:r>
              <a:rPr lang="en-US" dirty="0" smtClean="0"/>
              <a:t>Guided </a:t>
            </a:r>
            <a:r>
              <a:rPr lang="en-US" dirty="0"/>
              <a:t>the newly dead to </a:t>
            </a:r>
            <a:r>
              <a:rPr lang="en-US" dirty="0" smtClean="0"/>
              <a:t>the underworld</a:t>
            </a:r>
            <a:endParaRPr lang="en-US" dirty="0"/>
          </a:p>
          <a:p>
            <a:r>
              <a:rPr lang="en-US" dirty="0" smtClean="0"/>
              <a:t>Invented </a:t>
            </a:r>
            <a:r>
              <a:rPr lang="en-US" dirty="0"/>
              <a:t>the alphabet, </a:t>
            </a:r>
            <a:r>
              <a:rPr lang="en-US" dirty="0" smtClean="0"/>
              <a:t>astronomy, scales</a:t>
            </a:r>
            <a:r>
              <a:rPr lang="en-US" dirty="0"/>
              <a:t>, playing cards and card games</a:t>
            </a:r>
          </a:p>
          <a:p>
            <a:r>
              <a:rPr lang="en-US" dirty="0" smtClean="0"/>
              <a:t>Zeus</a:t>
            </a:r>
            <a:r>
              <a:rPr lang="en-US" dirty="0"/>
              <a:t>’ messenger</a:t>
            </a:r>
          </a:p>
          <a:p>
            <a:r>
              <a:rPr lang="en-US" dirty="0" smtClean="0"/>
              <a:t>Wore </a:t>
            </a:r>
            <a:r>
              <a:rPr lang="en-US" dirty="0"/>
              <a:t>winged sandals and a </a:t>
            </a:r>
            <a:r>
              <a:rPr lang="en-US" dirty="0" smtClean="0"/>
              <a:t>winged cap</a:t>
            </a:r>
            <a:endParaRPr lang="en-US" dirty="0"/>
          </a:p>
          <a:p>
            <a:r>
              <a:rPr lang="en-US" dirty="0" smtClean="0"/>
              <a:t>Had </a:t>
            </a:r>
            <a:r>
              <a:rPr lang="en-US" dirty="0"/>
              <a:t>a son named Pan. He was </a:t>
            </a:r>
            <a:r>
              <a:rPr lang="en-US" dirty="0" smtClean="0"/>
              <a:t>half goat</a:t>
            </a:r>
            <a:r>
              <a:rPr lang="en-US" dirty="0"/>
              <a:t>.</a:t>
            </a:r>
          </a:p>
        </p:txBody>
      </p:sp>
      <p:pic>
        <p:nvPicPr>
          <p:cNvPr id="4" name="Picture 2" descr="http://images2.wikia.nocookie.net/__cb20110516213655/olympians/images/3/3f/Herm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1828800"/>
            <a:ext cx="2028825" cy="22163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890840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god </a:t>
            </a:r>
            <a:r>
              <a:rPr lang="en-US" dirty="0"/>
              <a:t>of war</a:t>
            </a:r>
          </a:p>
          <a:p>
            <a:r>
              <a:rPr lang="en-US" dirty="0" smtClean="0"/>
              <a:t>Boastful</a:t>
            </a:r>
            <a:r>
              <a:rPr lang="en-US" dirty="0"/>
              <a:t>, cruel and </a:t>
            </a:r>
            <a:r>
              <a:rPr lang="en-US" dirty="0" smtClean="0"/>
              <a:t>had no </a:t>
            </a:r>
            <a:r>
              <a:rPr lang="en-US" dirty="0"/>
              <a:t>manners</a:t>
            </a:r>
          </a:p>
          <a:p>
            <a:r>
              <a:rPr lang="en-US" dirty="0" smtClean="0"/>
              <a:t>Son </a:t>
            </a:r>
            <a:r>
              <a:rPr lang="en-US" dirty="0"/>
              <a:t>of Zeus and Hera</a:t>
            </a:r>
          </a:p>
          <a:p>
            <a:r>
              <a:rPr lang="en-US" dirty="0" smtClean="0"/>
              <a:t>Loved </a:t>
            </a:r>
            <a:r>
              <a:rPr lang="en-US" dirty="0"/>
              <a:t>to fight, but was </a:t>
            </a:r>
            <a:r>
              <a:rPr lang="en-US" dirty="0" smtClean="0"/>
              <a:t>a coward </a:t>
            </a:r>
            <a:r>
              <a:rPr lang="en-US" dirty="0"/>
              <a:t>once he got hurt</a:t>
            </a:r>
          </a:p>
          <a:p>
            <a:r>
              <a:rPr lang="en-US" dirty="0" smtClean="0"/>
              <a:t>Wherever </a:t>
            </a:r>
            <a:r>
              <a:rPr lang="en-US" dirty="0"/>
              <a:t>he went </a:t>
            </a:r>
            <a:r>
              <a:rPr lang="en-US" dirty="0" smtClean="0"/>
              <a:t>there was </a:t>
            </a:r>
            <a:r>
              <a:rPr lang="en-US" dirty="0"/>
              <a:t>violence </a:t>
            </a:r>
            <a:r>
              <a:rPr lang="en-US" dirty="0" smtClean="0"/>
              <a:t>and bloodshed</a:t>
            </a:r>
            <a:endParaRPr lang="en-US" dirty="0"/>
          </a:p>
          <a:p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curse of </a:t>
            </a:r>
            <a:r>
              <a:rPr lang="en-US" dirty="0" smtClean="0"/>
              <a:t>mortals</a:t>
            </a:r>
          </a:p>
          <a:p>
            <a:r>
              <a:rPr lang="en-US" dirty="0"/>
              <a:t>Ares is often shown carrying a </a:t>
            </a:r>
            <a:r>
              <a:rPr lang="en-US" dirty="0" smtClean="0"/>
              <a:t>bloodstained spear</a:t>
            </a:r>
            <a:r>
              <a:rPr lang="en-US" dirty="0"/>
              <a:t>, </a:t>
            </a:r>
            <a:endParaRPr lang="en-US" dirty="0" smtClean="0"/>
          </a:p>
          <a:p>
            <a:r>
              <a:rPr lang="en-US" dirty="0" smtClean="0"/>
              <a:t>and </a:t>
            </a:r>
            <a:r>
              <a:rPr lang="en-US" dirty="0"/>
              <a:t>his throne on Mount </a:t>
            </a:r>
            <a:r>
              <a:rPr lang="en-US" dirty="0" smtClean="0"/>
              <a:t>Olympus was </a:t>
            </a:r>
            <a:r>
              <a:rPr lang="en-US" dirty="0"/>
              <a:t>said to be covered in human skin.</a:t>
            </a:r>
          </a:p>
          <a:p>
            <a:r>
              <a:rPr lang="en-US" dirty="0"/>
              <a:t>• </a:t>
            </a:r>
            <a:r>
              <a:rPr lang="en-US" i="1" dirty="0"/>
              <a:t>Interesting fact: </a:t>
            </a:r>
            <a:r>
              <a:rPr lang="en-US" dirty="0"/>
              <a:t>Although he is </a:t>
            </a:r>
            <a:r>
              <a:rPr lang="en-US" dirty="0" smtClean="0"/>
              <a:t>an immortal </a:t>
            </a:r>
            <a:r>
              <a:rPr lang="en-US" dirty="0"/>
              <a:t>deity, he was almost killed </a:t>
            </a:r>
            <a:r>
              <a:rPr lang="en-US" dirty="0" smtClean="0"/>
              <a:t>when he </a:t>
            </a:r>
            <a:r>
              <a:rPr lang="en-US" dirty="0"/>
              <a:t>was defeated by Heracles in battle </a:t>
            </a:r>
            <a:r>
              <a:rPr lang="en-US" dirty="0" smtClean="0"/>
              <a:t>and then </a:t>
            </a:r>
            <a:r>
              <a:rPr lang="en-US" dirty="0"/>
              <a:t>stuffed into a jar by two giants.</a:t>
            </a:r>
          </a:p>
        </p:txBody>
      </p:sp>
      <p:pic>
        <p:nvPicPr>
          <p:cNvPr id="17410" name="Picture 2" descr="http://www.hvrsd.org/timberlane/home/student/MattB/Webpage/images/ares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209800"/>
            <a:ext cx="1997202" cy="24574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10767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DIONYSUS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4038600" cy="3048001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God of wine</a:t>
            </a:r>
          </a:p>
          <a:p>
            <a:r>
              <a:rPr lang="en-US" dirty="0" smtClean="0"/>
              <a:t>Dionysus </a:t>
            </a:r>
            <a:r>
              <a:rPr lang="en-US" dirty="0"/>
              <a:t>was the </a:t>
            </a:r>
            <a:r>
              <a:rPr lang="en-US" dirty="0" smtClean="0"/>
              <a:t>son of </a:t>
            </a:r>
            <a:r>
              <a:rPr lang="en-US" dirty="0"/>
              <a:t>Zeus and the </a:t>
            </a:r>
            <a:r>
              <a:rPr lang="en-US" dirty="0" smtClean="0"/>
              <a:t>mortal</a:t>
            </a:r>
          </a:p>
          <a:p>
            <a:r>
              <a:rPr lang="en-US" dirty="0"/>
              <a:t>He is said to be </a:t>
            </a:r>
            <a:r>
              <a:rPr lang="en-US" dirty="0" smtClean="0"/>
              <a:t>the only </a:t>
            </a:r>
            <a:r>
              <a:rPr lang="en-US" dirty="0"/>
              <a:t>god </a:t>
            </a:r>
            <a:r>
              <a:rPr lang="en-US" dirty="0" smtClean="0"/>
              <a:t>on Olympus </a:t>
            </a:r>
            <a:r>
              <a:rPr lang="en-US" dirty="0"/>
              <a:t>with </a:t>
            </a:r>
            <a:r>
              <a:rPr lang="en-US" dirty="0" smtClean="0"/>
              <a:t>a mortal </a:t>
            </a:r>
            <a:r>
              <a:rPr lang="en-US" dirty="0"/>
              <a:t>parent.</a:t>
            </a:r>
          </a:p>
          <a:p>
            <a:r>
              <a:rPr lang="en-US" dirty="0" smtClean="0"/>
              <a:t>His </a:t>
            </a:r>
            <a:r>
              <a:rPr lang="en-US" dirty="0"/>
              <a:t>creation of </a:t>
            </a:r>
            <a:r>
              <a:rPr lang="en-US" dirty="0" smtClean="0"/>
              <a:t>wine brings </a:t>
            </a:r>
            <a:r>
              <a:rPr lang="en-US" dirty="0"/>
              <a:t>ecstasy </a:t>
            </a:r>
            <a:r>
              <a:rPr lang="en-US" dirty="0" smtClean="0"/>
              <a:t>and drunkenness </a:t>
            </a:r>
            <a:r>
              <a:rPr lang="en-US" dirty="0"/>
              <a:t>to </a:t>
            </a:r>
            <a:r>
              <a:rPr lang="en-US" dirty="0" smtClean="0"/>
              <a:t>his revelers</a:t>
            </a:r>
            <a:r>
              <a:rPr lang="en-US" dirty="0"/>
              <a:t>.</a:t>
            </a:r>
          </a:p>
          <a:p>
            <a:r>
              <a:rPr lang="en-US" dirty="0" smtClean="0"/>
              <a:t>Much </a:t>
            </a:r>
            <a:r>
              <a:rPr lang="en-US" dirty="0"/>
              <a:t>of the </a:t>
            </a:r>
            <a:r>
              <a:rPr lang="en-US" dirty="0" smtClean="0"/>
              <a:t>ancient world’s greatest poetry </a:t>
            </a:r>
            <a:r>
              <a:rPr lang="en-US" dirty="0"/>
              <a:t>was </a:t>
            </a:r>
            <a:r>
              <a:rPr lang="en-US" dirty="0" smtClean="0"/>
              <a:t>created in </a:t>
            </a:r>
            <a:r>
              <a:rPr lang="en-US" dirty="0"/>
              <a:t>his honor.</a:t>
            </a:r>
          </a:p>
        </p:txBody>
      </p:sp>
      <p:pic>
        <p:nvPicPr>
          <p:cNvPr id="18434" name="Picture 2" descr="https://redmythology.wikispaces.com/file/view/dionysus_pic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286000"/>
            <a:ext cx="1990725" cy="3238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77203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Greeks and Their</a:t>
            </a:r>
            <a:br>
              <a:rPr lang="en-US" dirty="0"/>
            </a:br>
            <a:r>
              <a:rPr lang="en-US" dirty="0"/>
              <a:t>Beliefs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438400"/>
            <a:ext cx="7162800" cy="3048001"/>
          </a:xfrm>
        </p:spPr>
        <p:txBody>
          <a:bodyPr>
            <a:normAutofit fontScale="77500" lnSpcReduction="20000"/>
          </a:bodyPr>
          <a:lstStyle/>
          <a:p>
            <a:pPr marL="285750" indent="-285750"/>
            <a:r>
              <a:rPr lang="en-US" sz="2100" b="1" dirty="0" smtClean="0"/>
              <a:t>The </a:t>
            </a:r>
            <a:r>
              <a:rPr lang="en-US" sz="2100" b="1" dirty="0"/>
              <a:t>Greeks were “a tough, restless, ambitious, hard-living, imaginative race.”</a:t>
            </a:r>
          </a:p>
          <a:p>
            <a:pPr marL="285750" indent="-285750"/>
            <a:r>
              <a:rPr lang="en-US" sz="2100" b="1" dirty="0" smtClean="0"/>
              <a:t>The </a:t>
            </a:r>
            <a:r>
              <a:rPr lang="en-US" sz="2100" b="1" dirty="0"/>
              <a:t>Greeks loved life.</a:t>
            </a:r>
          </a:p>
          <a:p>
            <a:pPr marL="285750" indent="-285750"/>
            <a:r>
              <a:rPr lang="en-US" sz="2100" b="1" dirty="0" smtClean="0"/>
              <a:t>They </a:t>
            </a:r>
            <a:r>
              <a:rPr lang="en-US" sz="2100" b="1" dirty="0"/>
              <a:t>believed in living life to the fullest, because death was going to happen</a:t>
            </a:r>
          </a:p>
          <a:p>
            <a:pPr indent="0">
              <a:buNone/>
            </a:pPr>
            <a:r>
              <a:rPr lang="en-US" sz="2100" b="1" dirty="0"/>
              <a:t>whether you wanted it to or not.</a:t>
            </a:r>
          </a:p>
          <a:p>
            <a:pPr marL="285750" indent="-285750"/>
            <a:r>
              <a:rPr lang="en-US" sz="2100" b="1" dirty="0" smtClean="0"/>
              <a:t> </a:t>
            </a:r>
            <a:r>
              <a:rPr lang="en-US" sz="2100" b="1" dirty="0"/>
              <a:t>The only response to death was to make a mark on the world. Be </a:t>
            </a:r>
            <a:r>
              <a:rPr lang="en-US" sz="2100" b="1" dirty="0" smtClean="0"/>
              <a:t>a legend…be grandiose.</a:t>
            </a:r>
            <a:endParaRPr lang="en-US" sz="2100" b="1" dirty="0"/>
          </a:p>
          <a:p>
            <a:pPr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57870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990600"/>
            <a:ext cx="6400800" cy="1676400"/>
          </a:xfrm>
        </p:spPr>
        <p:txBody>
          <a:bodyPr>
            <a:normAutofit fontScale="90000"/>
          </a:bodyPr>
          <a:lstStyle/>
          <a:p>
            <a:r>
              <a:rPr lang="en-US" dirty="0"/>
              <a:t>Continued: The Greeks &amp;</a:t>
            </a:r>
            <a:br>
              <a:rPr lang="en-US" dirty="0"/>
            </a:br>
            <a:r>
              <a:rPr lang="en-US" dirty="0"/>
              <a:t>Their Beliefs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667000"/>
            <a:ext cx="7391400" cy="30480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The Greeks had many gods.</a:t>
            </a:r>
          </a:p>
          <a:p>
            <a:r>
              <a:rPr lang="en-US" b="1" dirty="0" smtClean="0"/>
              <a:t>The </a:t>
            </a:r>
            <a:r>
              <a:rPr lang="en-US" b="1" dirty="0"/>
              <a:t>Olympian gods resembled the Greeks </a:t>
            </a:r>
            <a:r>
              <a:rPr lang="en-US" b="1" dirty="0" smtClean="0"/>
              <a:t>need to </a:t>
            </a:r>
            <a:r>
              <a:rPr lang="en-US" b="1" dirty="0"/>
              <a:t>be grandiose.</a:t>
            </a:r>
          </a:p>
          <a:p>
            <a:r>
              <a:rPr lang="en-US" b="1" dirty="0" smtClean="0"/>
              <a:t>Because </a:t>
            </a:r>
            <a:r>
              <a:rPr lang="en-US" b="1" dirty="0"/>
              <a:t>the Olympian gods mirrored </a:t>
            </a:r>
            <a:r>
              <a:rPr lang="en-US" b="1" dirty="0" smtClean="0"/>
              <a:t>the Greeks</a:t>
            </a:r>
            <a:r>
              <a:rPr lang="en-US" b="1" dirty="0"/>
              <a:t>, they were heavily flawed.</a:t>
            </a:r>
          </a:p>
          <a:p>
            <a:r>
              <a:rPr lang="en-US" b="1" dirty="0" smtClean="0"/>
              <a:t>They </a:t>
            </a:r>
            <a:r>
              <a:rPr lang="en-US" b="1" dirty="0"/>
              <a:t>were quarrelsome, unforgiving, </a:t>
            </a:r>
            <a:r>
              <a:rPr lang="en-US" b="1" dirty="0" smtClean="0"/>
              <a:t>jealous, vengeful</a:t>
            </a:r>
            <a:r>
              <a:rPr lang="en-US" b="1" dirty="0"/>
              <a:t>, spiteful, sinful deities.</a:t>
            </a:r>
          </a:p>
          <a:p>
            <a:r>
              <a:rPr lang="en-US" b="1" dirty="0" smtClean="0"/>
              <a:t>Because </a:t>
            </a:r>
            <a:r>
              <a:rPr lang="en-US" b="1" dirty="0"/>
              <a:t>the Greeks focused on </a:t>
            </a:r>
            <a:r>
              <a:rPr lang="en-US" b="1" dirty="0" smtClean="0"/>
              <a:t>being grandiose</a:t>
            </a:r>
            <a:r>
              <a:rPr lang="en-US" b="1" dirty="0"/>
              <a:t>, the Olympian gods were </a:t>
            </a:r>
            <a:r>
              <a:rPr lang="en-US" b="1" dirty="0" smtClean="0"/>
              <a:t>mostly portrayed </a:t>
            </a:r>
            <a:r>
              <a:rPr lang="en-US" b="1" dirty="0"/>
              <a:t>as  </a:t>
            </a:r>
            <a:r>
              <a:rPr lang="en-US" b="1" dirty="0" smtClean="0"/>
              <a:t>physically </a:t>
            </a:r>
            <a:r>
              <a:rPr lang="en-US" b="1" dirty="0"/>
              <a:t>strong, beautiful </a:t>
            </a:r>
            <a:r>
              <a:rPr lang="en-US" b="1" dirty="0" smtClean="0"/>
              <a:t>and intelligent</a:t>
            </a:r>
            <a:r>
              <a:rPr lang="en-US" b="1" dirty="0"/>
              <a:t>.</a:t>
            </a:r>
          </a:p>
          <a:p>
            <a:r>
              <a:rPr lang="en-US" b="1" dirty="0" smtClean="0"/>
              <a:t>The </a:t>
            </a:r>
            <a:r>
              <a:rPr lang="en-US" b="1" dirty="0"/>
              <a:t>same applies to the heroes in their </a:t>
            </a:r>
            <a:r>
              <a:rPr lang="en-US" b="1" dirty="0" smtClean="0"/>
              <a:t>legends and </a:t>
            </a:r>
            <a:r>
              <a:rPr lang="en-US" b="1" dirty="0"/>
              <a:t>myths.</a:t>
            </a:r>
          </a:p>
        </p:txBody>
      </p:sp>
    </p:spTree>
    <p:extLst>
      <p:ext uri="{BB962C8B-B14F-4D97-AF65-F5344CB8AC3E}">
        <p14:creationId xmlns="" xmlns:p14="http://schemas.microsoft.com/office/powerpoint/2010/main" val="2897746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990600"/>
            <a:ext cx="6934200" cy="1219200"/>
          </a:xfrm>
        </p:spPr>
        <p:txBody>
          <a:bodyPr>
            <a:normAutofit/>
          </a:bodyPr>
          <a:lstStyle/>
          <a:p>
            <a:r>
              <a:rPr lang="en-US" dirty="0"/>
              <a:t>The World according to </a:t>
            </a:r>
            <a:r>
              <a:rPr lang="en-US" dirty="0" smtClean="0"/>
              <a:t>the Greeks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438400"/>
            <a:ext cx="7239000" cy="3048001"/>
          </a:xfrm>
        </p:spPr>
        <p:txBody>
          <a:bodyPr>
            <a:noAutofit/>
          </a:bodyPr>
          <a:lstStyle/>
          <a:p>
            <a:r>
              <a:rPr lang="en-US" sz="2000" b="1" dirty="0" smtClean="0"/>
              <a:t>Both </a:t>
            </a:r>
            <a:r>
              <a:rPr lang="en-US" sz="2000" b="1" dirty="0"/>
              <a:t>good and evil comes from the gods.</a:t>
            </a:r>
          </a:p>
          <a:p>
            <a:r>
              <a:rPr lang="en-US" sz="2000" b="1" dirty="0" smtClean="0"/>
              <a:t>Heroes </a:t>
            </a:r>
            <a:r>
              <a:rPr lang="en-US" sz="2000" b="1" dirty="0"/>
              <a:t>and monsters came from the gods.</a:t>
            </a:r>
          </a:p>
          <a:p>
            <a:r>
              <a:rPr lang="en-US" sz="2000" b="1" dirty="0" smtClean="0"/>
              <a:t>This </a:t>
            </a:r>
            <a:r>
              <a:rPr lang="en-US" sz="2000" b="1" dirty="0"/>
              <a:t>idea has influenced all religions </a:t>
            </a:r>
            <a:r>
              <a:rPr lang="en-US" sz="2000" b="1" dirty="0" smtClean="0"/>
              <a:t>that came </a:t>
            </a:r>
            <a:r>
              <a:rPr lang="en-US" sz="2000" b="1" dirty="0"/>
              <a:t>after.</a:t>
            </a:r>
          </a:p>
          <a:p>
            <a:r>
              <a:rPr lang="en-US" sz="2000" b="1" dirty="0" smtClean="0"/>
              <a:t>Many </a:t>
            </a:r>
            <a:r>
              <a:rPr lang="en-US" sz="2000" b="1" dirty="0"/>
              <a:t>of the conflicts that are portrayed </a:t>
            </a:r>
            <a:r>
              <a:rPr lang="en-US" sz="2000" b="1" dirty="0" smtClean="0"/>
              <a:t>in the </a:t>
            </a:r>
            <a:r>
              <a:rPr lang="en-US" sz="2000" b="1" dirty="0"/>
              <a:t>myths are between family members.</a:t>
            </a:r>
          </a:p>
        </p:txBody>
      </p:sp>
    </p:spTree>
    <p:extLst>
      <p:ext uri="{BB962C8B-B14F-4D97-AF65-F5344CB8AC3E}">
        <p14:creationId xmlns="" xmlns:p14="http://schemas.microsoft.com/office/powerpoint/2010/main" val="4268288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143000"/>
            <a:ext cx="6934200" cy="1524000"/>
          </a:xfrm>
        </p:spPr>
        <p:txBody>
          <a:bodyPr>
            <a:normAutofit fontScale="90000"/>
          </a:bodyPr>
          <a:lstStyle/>
          <a:p>
            <a:r>
              <a:rPr lang="en-US" dirty="0"/>
              <a:t>The World according to the Greeks</a:t>
            </a:r>
            <a:br>
              <a:rPr lang="en-US" dirty="0"/>
            </a:br>
            <a:r>
              <a:rPr lang="en-US" dirty="0"/>
              <a:t>In the Beginning…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743200"/>
            <a:ext cx="7162800" cy="2971800"/>
          </a:xfrm>
        </p:spPr>
        <p:txBody>
          <a:bodyPr>
            <a:normAutofit fontScale="70000" lnSpcReduction="20000"/>
          </a:bodyPr>
          <a:lstStyle/>
          <a:p>
            <a:pPr indent="0">
              <a:buNone/>
            </a:pPr>
            <a:r>
              <a:rPr lang="en-US" b="1" dirty="0" smtClean="0"/>
              <a:t>	</a:t>
            </a:r>
            <a:r>
              <a:rPr lang="en-US" sz="2000" b="1" dirty="0" smtClean="0"/>
              <a:t>In </a:t>
            </a:r>
            <a:r>
              <a:rPr lang="en-US" sz="2000" b="1" dirty="0"/>
              <a:t>the beginning there was no earth, sky or sea. There </a:t>
            </a:r>
            <a:r>
              <a:rPr lang="en-US" sz="2000" b="1" dirty="0" smtClean="0"/>
              <a:t>was only </a:t>
            </a:r>
            <a:r>
              <a:rPr lang="en-US" sz="2000" b="1" dirty="0"/>
              <a:t>confusion and darkness, called Chaos. Chaos gave birth </a:t>
            </a:r>
            <a:r>
              <a:rPr lang="en-US" sz="2000" b="1" dirty="0" smtClean="0"/>
              <a:t>to Mother </a:t>
            </a:r>
            <a:r>
              <a:rPr lang="en-US" sz="2000" b="1" dirty="0"/>
              <a:t>Earth. She eventually gave birth to a son, Uranus, also </a:t>
            </a:r>
            <a:r>
              <a:rPr lang="en-US" sz="2000" b="1" dirty="0" smtClean="0"/>
              <a:t>known as </a:t>
            </a:r>
            <a:r>
              <a:rPr lang="en-US" sz="2000" b="1" dirty="0"/>
              <a:t>Father Heaven. Mother Earth and Father Heaven had </a:t>
            </a:r>
            <a:r>
              <a:rPr lang="en-US" sz="2000" b="1" dirty="0" smtClean="0"/>
              <a:t>many children</a:t>
            </a:r>
            <a:r>
              <a:rPr lang="en-US" sz="2000" b="1" dirty="0"/>
              <a:t>.</a:t>
            </a:r>
          </a:p>
          <a:p>
            <a:pPr indent="0">
              <a:buNone/>
            </a:pPr>
            <a:r>
              <a:rPr lang="en-US" sz="2000" b="1" dirty="0"/>
              <a:t>• First, they had three monstrous sons. Each had fifty heads and </a:t>
            </a:r>
            <a:r>
              <a:rPr lang="en-US" sz="2000" b="1" dirty="0" smtClean="0"/>
              <a:t>one hundred </a:t>
            </a:r>
            <a:r>
              <a:rPr lang="en-US" sz="2000" b="1" dirty="0"/>
              <a:t>hands.</a:t>
            </a:r>
          </a:p>
          <a:p>
            <a:pPr indent="0">
              <a:buNone/>
            </a:pPr>
            <a:r>
              <a:rPr lang="en-US" sz="2000" b="1" dirty="0"/>
              <a:t>•Then, they had three more sons. They were just as big and just </a:t>
            </a:r>
            <a:r>
              <a:rPr lang="en-US" sz="2000" b="1" dirty="0" smtClean="0"/>
              <a:t>as ugly</a:t>
            </a:r>
            <a:r>
              <a:rPr lang="en-US" sz="2000" b="1" dirty="0"/>
              <a:t>. They were called Cyclops. They had one eye in the middle </a:t>
            </a:r>
            <a:r>
              <a:rPr lang="en-US" sz="2000" b="1" dirty="0" smtClean="0"/>
              <a:t>of their </a:t>
            </a:r>
            <a:r>
              <a:rPr lang="en-US" sz="2000" b="1" dirty="0"/>
              <a:t>foreheads. They were as strong as Earthquakes and </a:t>
            </a:r>
            <a:r>
              <a:rPr lang="en-US" sz="2000" b="1" dirty="0" smtClean="0"/>
              <a:t>Tornadoes combined</a:t>
            </a:r>
            <a:r>
              <a:rPr lang="en-US" sz="2000" b="1" dirty="0"/>
              <a:t>.</a:t>
            </a:r>
          </a:p>
          <a:p>
            <a:pPr indent="0">
              <a:buNone/>
            </a:pPr>
            <a:r>
              <a:rPr lang="en-US" sz="2000" b="1" dirty="0"/>
              <a:t>•Finally, they had the first gods, six sons and six daughters called </a:t>
            </a:r>
            <a:r>
              <a:rPr lang="en-US" sz="2000" b="1" dirty="0" smtClean="0"/>
              <a:t>the Titans</a:t>
            </a:r>
            <a:r>
              <a:rPr lang="en-US" sz="2000" b="1" dirty="0"/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385927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143000"/>
            <a:ext cx="7010400" cy="4495800"/>
          </a:xfrm>
        </p:spPr>
        <p:txBody>
          <a:bodyPr>
            <a:noAutofit/>
          </a:bodyPr>
          <a:lstStyle/>
          <a:p>
            <a:pPr indent="0">
              <a:buNone/>
            </a:pPr>
            <a:r>
              <a:rPr lang="en-US" sz="1500" b="1" dirty="0"/>
              <a:t>Among their children was </a:t>
            </a:r>
            <a:r>
              <a:rPr lang="en-US" sz="1500" b="1" dirty="0" smtClean="0"/>
              <a:t>the </a:t>
            </a:r>
            <a:r>
              <a:rPr lang="fr-FR" sz="1500" b="1" dirty="0" err="1" smtClean="0"/>
              <a:t>greatest</a:t>
            </a:r>
            <a:r>
              <a:rPr lang="fr-FR" sz="1500" b="1" dirty="0" smtClean="0"/>
              <a:t> </a:t>
            </a:r>
            <a:r>
              <a:rPr lang="fr-FR" sz="1500" b="1" dirty="0"/>
              <a:t>Titan, </a:t>
            </a:r>
            <a:r>
              <a:rPr lang="fr-FR" sz="1500" b="1" dirty="0" err="1"/>
              <a:t>Cronus</a:t>
            </a:r>
            <a:r>
              <a:rPr lang="fr-FR" sz="1500" b="1" dirty="0"/>
              <a:t> (</a:t>
            </a:r>
            <a:r>
              <a:rPr lang="fr-FR" sz="1500" b="1" dirty="0" err="1"/>
              <a:t>Kronus</a:t>
            </a:r>
            <a:r>
              <a:rPr lang="fr-FR" sz="1500" b="1" dirty="0"/>
              <a:t>). </a:t>
            </a:r>
            <a:r>
              <a:rPr lang="fr-FR" sz="1500" b="1" dirty="0" err="1" smtClean="0"/>
              <a:t>Cronus</a:t>
            </a:r>
            <a:r>
              <a:rPr lang="fr-FR" sz="1500" b="1" dirty="0"/>
              <a:t> </a:t>
            </a:r>
            <a:r>
              <a:rPr lang="en-US" sz="1500" b="1" dirty="0" smtClean="0"/>
              <a:t>gained </a:t>
            </a:r>
            <a:r>
              <a:rPr lang="en-US" sz="1500" b="1" dirty="0"/>
              <a:t>power from his father, Uranus, </a:t>
            </a:r>
            <a:r>
              <a:rPr lang="en-US" sz="1500" b="1" dirty="0" smtClean="0"/>
              <a:t>by castrating </a:t>
            </a:r>
            <a:r>
              <a:rPr lang="en-US" sz="1500" b="1" dirty="0"/>
              <a:t>him. Then, Cronus </a:t>
            </a:r>
            <a:r>
              <a:rPr lang="en-US" sz="1500" b="1" dirty="0" smtClean="0"/>
              <a:t>became ruler </a:t>
            </a:r>
            <a:r>
              <a:rPr lang="en-US" sz="1500" b="1" dirty="0"/>
              <a:t>over heaven and Earth and </a:t>
            </a:r>
            <a:r>
              <a:rPr lang="en-US" sz="1500" b="1" dirty="0" smtClean="0"/>
              <a:t>married his </a:t>
            </a:r>
            <a:r>
              <a:rPr lang="en-US" sz="1500" b="1" dirty="0"/>
              <a:t>sister, Rhea. From their union </a:t>
            </a:r>
            <a:r>
              <a:rPr lang="en-US" sz="1500" b="1" dirty="0" smtClean="0"/>
              <a:t>came the </a:t>
            </a:r>
            <a:r>
              <a:rPr lang="en-US" sz="1500" b="1" dirty="0"/>
              <a:t>Olympian gods. </a:t>
            </a:r>
            <a:r>
              <a:rPr lang="en-US" sz="1500" b="1" dirty="0" smtClean="0"/>
              <a:t>Power </a:t>
            </a:r>
            <a:r>
              <a:rPr lang="en-US" sz="1500" b="1" dirty="0"/>
              <a:t>changed Cronus and made him </a:t>
            </a:r>
            <a:r>
              <a:rPr lang="en-US" sz="1500" b="1" dirty="0" smtClean="0"/>
              <a:t>evil. He </a:t>
            </a:r>
            <a:r>
              <a:rPr lang="en-US" sz="1500" b="1" dirty="0"/>
              <a:t>was so afraid that one of his sons was </a:t>
            </a:r>
            <a:r>
              <a:rPr lang="en-US" sz="1500" b="1" dirty="0" smtClean="0"/>
              <a:t>going to </a:t>
            </a:r>
            <a:r>
              <a:rPr lang="en-US" sz="1500" b="1" dirty="0"/>
              <a:t>do to him what he did to his father that </a:t>
            </a:r>
            <a:r>
              <a:rPr lang="en-US" sz="1500" b="1" dirty="0" smtClean="0"/>
              <a:t>he swallowed </a:t>
            </a:r>
            <a:r>
              <a:rPr lang="en-US" sz="1500" b="1" dirty="0"/>
              <a:t>all of his children immediately </a:t>
            </a:r>
            <a:r>
              <a:rPr lang="en-US" sz="1500" b="1" dirty="0" smtClean="0"/>
              <a:t>after their </a:t>
            </a:r>
            <a:r>
              <a:rPr lang="en-US" sz="1500" b="1" dirty="0"/>
              <a:t>birth. One by one, Cronus </a:t>
            </a:r>
            <a:r>
              <a:rPr lang="en-US" sz="1500" b="1" dirty="0" smtClean="0"/>
              <a:t>swallowed Hestia</a:t>
            </a:r>
            <a:r>
              <a:rPr lang="en-US" sz="1500" b="1" dirty="0"/>
              <a:t>, Demeter, Hera, Hades, and </a:t>
            </a:r>
            <a:r>
              <a:rPr lang="en-US" sz="1500" b="1" dirty="0" smtClean="0"/>
              <a:t>Poseidon. When </a:t>
            </a:r>
            <a:r>
              <a:rPr lang="en-US" sz="1500" b="1" dirty="0"/>
              <a:t>Rhea was pregnant with her sixth </a:t>
            </a:r>
            <a:r>
              <a:rPr lang="en-US" sz="1500" b="1" dirty="0" smtClean="0"/>
              <a:t>child, she </a:t>
            </a:r>
            <a:r>
              <a:rPr lang="en-US" sz="1500" b="1" dirty="0"/>
              <a:t>thought of a plan. She secretly gave birth </a:t>
            </a:r>
            <a:r>
              <a:rPr lang="en-US" sz="1500" b="1" dirty="0" smtClean="0"/>
              <a:t>to her </a:t>
            </a:r>
            <a:r>
              <a:rPr lang="en-US" sz="1500" b="1" dirty="0"/>
              <a:t>sixth child, Zeus, and gave him to Mother Earth. Mother Earth decided that the child would be safe if </a:t>
            </a:r>
            <a:r>
              <a:rPr lang="en-US" sz="1500" b="1" dirty="0" smtClean="0"/>
              <a:t>she hid </a:t>
            </a:r>
            <a:r>
              <a:rPr lang="en-US" sz="1500" b="1" dirty="0"/>
              <a:t>him as far away from Cronus as she could. </a:t>
            </a:r>
            <a:r>
              <a:rPr lang="en-US" sz="1500" b="1" dirty="0" smtClean="0"/>
              <a:t>When Cronus </a:t>
            </a:r>
            <a:r>
              <a:rPr lang="en-US" sz="1500" b="1" dirty="0"/>
              <a:t>asked to see the sixth child, Rhea handed him </a:t>
            </a:r>
            <a:r>
              <a:rPr lang="en-US" sz="1500" b="1" dirty="0" smtClean="0"/>
              <a:t>a rock </a:t>
            </a:r>
            <a:r>
              <a:rPr lang="en-US" sz="1500" b="1" dirty="0"/>
              <a:t>wrapped in a blanket. Just like her </a:t>
            </a:r>
            <a:r>
              <a:rPr lang="en-US" sz="1500" b="1" dirty="0" smtClean="0"/>
              <a:t>previous children</a:t>
            </a:r>
            <a:r>
              <a:rPr lang="en-US" sz="1500" b="1" dirty="0"/>
              <a:t>, Cronus swallowed the rock without </a:t>
            </a:r>
            <a:r>
              <a:rPr lang="en-US" sz="1500" b="1" dirty="0" smtClean="0"/>
              <a:t>hesitation, just </a:t>
            </a:r>
            <a:r>
              <a:rPr lang="en-US" sz="1500" b="1" dirty="0"/>
              <a:t>as she had planned. Rhea was happy and could </a:t>
            </a:r>
            <a:r>
              <a:rPr lang="en-US" sz="1500" b="1" dirty="0" smtClean="0"/>
              <a:t>not wait </a:t>
            </a:r>
            <a:r>
              <a:rPr lang="en-US" sz="1500" b="1" dirty="0"/>
              <a:t>for the day Zeus would grow up and destroy </a:t>
            </a:r>
            <a:r>
              <a:rPr lang="en-US" sz="1500" b="1" dirty="0" smtClean="0"/>
              <a:t>his father</a:t>
            </a:r>
            <a:r>
              <a:rPr lang="en-US" sz="1500" b="1" dirty="0"/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1396512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143000"/>
            <a:ext cx="7162800" cy="4495800"/>
          </a:xfrm>
        </p:spPr>
        <p:txBody>
          <a:bodyPr>
            <a:normAutofit fontScale="92500" lnSpcReduction="20000"/>
          </a:bodyPr>
          <a:lstStyle/>
          <a:p>
            <a:pPr indent="0">
              <a:buNone/>
            </a:pPr>
            <a:r>
              <a:rPr lang="en-US" b="1" dirty="0"/>
              <a:t>Zeus was safely being raised </a:t>
            </a:r>
            <a:r>
              <a:rPr lang="en-US" b="1" dirty="0" smtClean="0"/>
              <a:t>by Nymphs </a:t>
            </a:r>
            <a:r>
              <a:rPr lang="en-US" b="1" dirty="0"/>
              <a:t>and shepherds. Eventually </a:t>
            </a:r>
            <a:r>
              <a:rPr lang="en-US" b="1" dirty="0" smtClean="0"/>
              <a:t>Zeus grew </a:t>
            </a:r>
            <a:r>
              <a:rPr lang="en-US" b="1" dirty="0"/>
              <a:t>up and Rhea, his mother, told </a:t>
            </a:r>
            <a:r>
              <a:rPr lang="en-US" b="1" dirty="0" smtClean="0"/>
              <a:t>him about </a:t>
            </a:r>
            <a:r>
              <a:rPr lang="en-US" b="1" dirty="0"/>
              <a:t>what Cronus did to his </a:t>
            </a:r>
            <a:r>
              <a:rPr lang="en-US" b="1" dirty="0" smtClean="0"/>
              <a:t>siblings. Zeus </a:t>
            </a:r>
            <a:r>
              <a:rPr lang="en-US" b="1" dirty="0"/>
              <a:t>made a promise to his mother </a:t>
            </a:r>
            <a:r>
              <a:rPr lang="en-US" b="1" dirty="0" smtClean="0"/>
              <a:t>that he </a:t>
            </a:r>
            <a:r>
              <a:rPr lang="en-US" b="1" dirty="0"/>
              <a:t>would make Cronus pay for what </a:t>
            </a:r>
            <a:r>
              <a:rPr lang="en-US" b="1" dirty="0" smtClean="0"/>
              <a:t>he did.</a:t>
            </a:r>
          </a:p>
          <a:p>
            <a:pPr indent="0">
              <a:buNone/>
            </a:pPr>
            <a:r>
              <a:rPr lang="en-US" sz="2900" b="1" dirty="0"/>
              <a:t>Rhea and Zeus’ plan</a:t>
            </a:r>
          </a:p>
          <a:p>
            <a:pPr indent="0">
              <a:buNone/>
            </a:pPr>
            <a:r>
              <a:rPr lang="en-US" b="1" dirty="0"/>
              <a:t>When Zeus returned to his mother, </a:t>
            </a:r>
            <a:r>
              <a:rPr lang="en-US" b="1" dirty="0" smtClean="0"/>
              <a:t>she disguised </a:t>
            </a:r>
            <a:r>
              <a:rPr lang="en-US" b="1" dirty="0"/>
              <a:t>him as a servant. </a:t>
            </a:r>
            <a:r>
              <a:rPr lang="en-US" b="1" dirty="0" smtClean="0"/>
              <a:t>Rhea concocted </a:t>
            </a:r>
            <a:r>
              <a:rPr lang="en-US" b="1" dirty="0"/>
              <a:t>a poisonous potion and </a:t>
            </a:r>
            <a:r>
              <a:rPr lang="en-US" b="1" dirty="0" smtClean="0"/>
              <a:t>Zeus, acting </a:t>
            </a:r>
            <a:r>
              <a:rPr lang="en-US" b="1" dirty="0"/>
              <a:t>as a servant, put it in Cronus’ </a:t>
            </a:r>
            <a:r>
              <a:rPr lang="en-US" b="1" dirty="0" smtClean="0"/>
              <a:t>drink. The </a:t>
            </a:r>
            <a:r>
              <a:rPr lang="en-US" b="1" dirty="0"/>
              <a:t>concoction caused Cronus to get </a:t>
            </a:r>
            <a:r>
              <a:rPr lang="en-US" b="1" dirty="0" smtClean="0"/>
              <a:t>sick and </a:t>
            </a:r>
            <a:r>
              <a:rPr lang="en-US" b="1" dirty="0"/>
              <a:t>vomit. First, Cronus vomited up </a:t>
            </a:r>
            <a:r>
              <a:rPr lang="en-US" b="1" dirty="0" smtClean="0"/>
              <a:t>the rock</a:t>
            </a:r>
            <a:r>
              <a:rPr lang="en-US" b="1" dirty="0"/>
              <a:t>. Then each of his five children, one </a:t>
            </a:r>
            <a:r>
              <a:rPr lang="en-US" b="1" dirty="0" smtClean="0"/>
              <a:t>by one</a:t>
            </a:r>
            <a:r>
              <a:rPr lang="en-US" b="1" dirty="0"/>
              <a:t>. Zeus was seen as a hero for </a:t>
            </a:r>
            <a:r>
              <a:rPr lang="en-US" b="1" dirty="0" smtClean="0"/>
              <a:t>saving his </a:t>
            </a:r>
            <a:r>
              <a:rPr lang="en-US" b="1" dirty="0"/>
              <a:t>siblings. They were extremely </a:t>
            </a:r>
            <a:r>
              <a:rPr lang="en-US" b="1" dirty="0" smtClean="0"/>
              <a:t>thankful. Once </a:t>
            </a:r>
            <a:r>
              <a:rPr lang="en-US" b="1" dirty="0"/>
              <a:t>everyone was freed, the six </a:t>
            </a:r>
            <a:r>
              <a:rPr lang="en-US" b="1" dirty="0" smtClean="0"/>
              <a:t>children decided </a:t>
            </a:r>
            <a:r>
              <a:rPr lang="en-US" b="1" dirty="0"/>
              <a:t>to battle against Cronus.</a:t>
            </a:r>
          </a:p>
        </p:txBody>
      </p:sp>
    </p:spTree>
    <p:extLst>
      <p:ext uri="{BB962C8B-B14F-4D97-AF65-F5344CB8AC3E}">
        <p14:creationId xmlns="" xmlns:p14="http://schemas.microsoft.com/office/powerpoint/2010/main" val="361721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battle between</a:t>
            </a:r>
            <a:br>
              <a:rPr lang="en-US" dirty="0"/>
            </a:br>
            <a:r>
              <a:rPr lang="en-US" dirty="0"/>
              <a:t>father and sons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>
              <a:buNone/>
            </a:pPr>
            <a:r>
              <a:rPr lang="en-US" dirty="0"/>
              <a:t>The war lasted ten years. Neither </a:t>
            </a:r>
            <a:r>
              <a:rPr lang="en-US" dirty="0" smtClean="0"/>
              <a:t>side could </a:t>
            </a:r>
            <a:r>
              <a:rPr lang="en-US" dirty="0"/>
              <a:t>get the upper hand because </a:t>
            </a:r>
            <a:r>
              <a:rPr lang="en-US" dirty="0" smtClean="0"/>
              <a:t>they were </a:t>
            </a:r>
            <a:r>
              <a:rPr lang="en-US" dirty="0"/>
              <a:t>equal </a:t>
            </a:r>
            <a:r>
              <a:rPr lang="en-US" dirty="0" smtClean="0"/>
              <a:t>in strength</a:t>
            </a:r>
            <a:r>
              <a:rPr lang="en-US" dirty="0"/>
              <a:t>. Mother </a:t>
            </a:r>
            <a:r>
              <a:rPr lang="en-US" dirty="0" smtClean="0"/>
              <a:t>Earth suggested </a:t>
            </a:r>
            <a:r>
              <a:rPr lang="en-US" dirty="0"/>
              <a:t>that Zeus and his brothers </a:t>
            </a:r>
            <a:r>
              <a:rPr lang="en-US" dirty="0" smtClean="0"/>
              <a:t>go free the Cyclops </a:t>
            </a:r>
            <a:r>
              <a:rPr lang="en-US" dirty="0"/>
              <a:t>and have them fight </a:t>
            </a:r>
            <a:r>
              <a:rPr lang="en-US" dirty="0" smtClean="0"/>
              <a:t>on their </a:t>
            </a:r>
            <a:r>
              <a:rPr lang="en-US" dirty="0"/>
              <a:t>side. Zeus and his brothers did </a:t>
            </a:r>
            <a:r>
              <a:rPr lang="en-US" dirty="0" smtClean="0"/>
              <a:t>as they </a:t>
            </a:r>
            <a:r>
              <a:rPr lang="en-US" dirty="0"/>
              <a:t>were advised and freed their </a:t>
            </a:r>
            <a:r>
              <a:rPr lang="en-US" dirty="0" smtClean="0"/>
              <a:t>uncles, the Cyclops. The </a:t>
            </a:r>
            <a:r>
              <a:rPr lang="en-US" dirty="0"/>
              <a:t>Cyclops gave them </a:t>
            </a:r>
            <a:r>
              <a:rPr lang="en-US" dirty="0" smtClean="0"/>
              <a:t>the advantage </a:t>
            </a:r>
            <a:r>
              <a:rPr lang="en-US" dirty="0"/>
              <a:t>they needed. Finally, the </a:t>
            </a:r>
            <a:r>
              <a:rPr lang="en-US" dirty="0" smtClean="0"/>
              <a:t>war was </a:t>
            </a:r>
            <a:r>
              <a:rPr lang="en-US" dirty="0"/>
              <a:t>over. Zeus and his siblings were</a:t>
            </a:r>
          </a:p>
          <a:p>
            <a:pPr indent="0">
              <a:buNone/>
            </a:pPr>
            <a:r>
              <a:rPr lang="en-US" dirty="0"/>
              <a:t>victorious.</a:t>
            </a:r>
          </a:p>
        </p:txBody>
      </p:sp>
    </p:spTree>
    <p:extLst>
      <p:ext uri="{BB962C8B-B14F-4D97-AF65-F5344CB8AC3E}">
        <p14:creationId xmlns="" xmlns:p14="http://schemas.microsoft.com/office/powerpoint/2010/main" val="1407987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249</TotalTime>
  <Words>2026</Words>
  <Application>Microsoft Office PowerPoint</Application>
  <PresentationFormat>On-screen Show (4:3)</PresentationFormat>
  <Paragraphs>157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Couture</vt:lpstr>
      <vt:lpstr>Greek Mythology</vt:lpstr>
      <vt:lpstr>What is Greek Mythology?</vt:lpstr>
      <vt:lpstr>The Greeks and Their Beliefs</vt:lpstr>
      <vt:lpstr>Continued: The Greeks &amp; Their Beliefs</vt:lpstr>
      <vt:lpstr>The World according to the Greeks</vt:lpstr>
      <vt:lpstr>The World according to the Greeks In the Beginning…</vt:lpstr>
      <vt:lpstr>Slide 7</vt:lpstr>
      <vt:lpstr>Slide 8</vt:lpstr>
      <vt:lpstr>The battle between father and sons</vt:lpstr>
      <vt:lpstr>After the battle was over</vt:lpstr>
      <vt:lpstr>The gods and goddesses of Mt. Olympus</vt:lpstr>
      <vt:lpstr>Zeus</vt:lpstr>
      <vt:lpstr>Hera</vt:lpstr>
      <vt:lpstr>Interesting Fact:</vt:lpstr>
      <vt:lpstr>Poseidon</vt:lpstr>
      <vt:lpstr>Interesting fact:</vt:lpstr>
      <vt:lpstr>Hades</vt:lpstr>
      <vt:lpstr>demeter</vt:lpstr>
      <vt:lpstr>hestia</vt:lpstr>
      <vt:lpstr>apollo</vt:lpstr>
      <vt:lpstr>artemis</vt:lpstr>
      <vt:lpstr>athena</vt:lpstr>
      <vt:lpstr>Interesting fact:</vt:lpstr>
      <vt:lpstr>Hephaestus </vt:lpstr>
      <vt:lpstr>APHRODITE</vt:lpstr>
      <vt:lpstr>HERMES</vt:lpstr>
      <vt:lpstr>ARES</vt:lpstr>
      <vt:lpstr>DIONYSUS</vt:lpstr>
    </vt:vector>
  </TitlesOfParts>
  <Company>The University of North Carolina at Chapel Hill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Greek Mythology</dc:title>
  <dc:creator>Maricia</dc:creator>
  <cp:lastModifiedBy>mlangston2</cp:lastModifiedBy>
  <cp:revision>21</cp:revision>
  <dcterms:created xsi:type="dcterms:W3CDTF">2011-10-13T23:50:36Z</dcterms:created>
  <dcterms:modified xsi:type="dcterms:W3CDTF">2013-11-13T21:35:20Z</dcterms:modified>
</cp:coreProperties>
</file>