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handoutMasterIdLst>
    <p:handoutMasterId r:id="rId39"/>
  </p:handoutMasterIdLst>
  <p:sldIdLst>
    <p:sldId id="260" r:id="rId2"/>
    <p:sldId id="258" r:id="rId3"/>
    <p:sldId id="261" r:id="rId4"/>
    <p:sldId id="262" r:id="rId5"/>
    <p:sldId id="263" r:id="rId6"/>
    <p:sldId id="354" r:id="rId7"/>
    <p:sldId id="355" r:id="rId8"/>
    <p:sldId id="356" r:id="rId9"/>
    <p:sldId id="357" r:id="rId10"/>
    <p:sldId id="358" r:id="rId11"/>
    <p:sldId id="264" r:id="rId12"/>
    <p:sldId id="272" r:id="rId13"/>
    <p:sldId id="288" r:id="rId14"/>
    <p:sldId id="296" r:id="rId15"/>
    <p:sldId id="360" r:id="rId16"/>
    <p:sldId id="267" r:id="rId17"/>
    <p:sldId id="295" r:id="rId18"/>
    <p:sldId id="297" r:id="rId19"/>
    <p:sldId id="316" r:id="rId20"/>
    <p:sldId id="330" r:id="rId21"/>
    <p:sldId id="290" r:id="rId22"/>
    <p:sldId id="291" r:id="rId23"/>
    <p:sldId id="333" r:id="rId24"/>
    <p:sldId id="347" r:id="rId25"/>
    <p:sldId id="335" r:id="rId26"/>
    <p:sldId id="299" r:id="rId27"/>
    <p:sldId id="293" r:id="rId28"/>
    <p:sldId id="256" r:id="rId29"/>
    <p:sldId id="257" r:id="rId30"/>
    <p:sldId id="266" r:id="rId31"/>
    <p:sldId id="265" r:id="rId32"/>
    <p:sldId id="351" r:id="rId33"/>
    <p:sldId id="273" r:id="rId34"/>
    <p:sldId id="352" r:id="rId35"/>
    <p:sldId id="259" r:id="rId36"/>
    <p:sldId id="353" r:id="rId37"/>
  </p:sldIdLst>
  <p:sldSz cx="9144000" cy="6858000" type="screen4x3"/>
  <p:notesSz cx="6858000" cy="9144000"/>
  <p:defaultTextStyle>
    <a:defPPr>
      <a:defRPr lang="en-US"/>
    </a:defPPr>
    <a:lvl1pPr algn="l" rtl="0" fontAlgn="base">
      <a:spcBef>
        <a:spcPct val="0"/>
      </a:spcBef>
      <a:spcAft>
        <a:spcPct val="0"/>
      </a:spcAft>
      <a:defRPr b="1" u="sng"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b="1" u="sng"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b="1" u="sng"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b="1" u="sng"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b="1" u="sng" kern="1200">
        <a:solidFill>
          <a:schemeClr val="tx1"/>
        </a:solidFill>
        <a:latin typeface="Times New Roman" panose="02020603050405020304" pitchFamily="18" charset="0"/>
        <a:ea typeface="+mn-ea"/>
        <a:cs typeface="+mn-cs"/>
      </a:defRPr>
    </a:lvl5pPr>
    <a:lvl6pPr marL="2286000" algn="l" defTabSz="914400" rtl="0" eaLnBrk="1" latinLnBrk="0" hangingPunct="1">
      <a:defRPr b="1" u="sng" kern="1200">
        <a:solidFill>
          <a:schemeClr val="tx1"/>
        </a:solidFill>
        <a:latin typeface="Times New Roman" panose="02020603050405020304" pitchFamily="18" charset="0"/>
        <a:ea typeface="+mn-ea"/>
        <a:cs typeface="+mn-cs"/>
      </a:defRPr>
    </a:lvl6pPr>
    <a:lvl7pPr marL="2743200" algn="l" defTabSz="914400" rtl="0" eaLnBrk="1" latinLnBrk="0" hangingPunct="1">
      <a:defRPr b="1" u="sng" kern="1200">
        <a:solidFill>
          <a:schemeClr val="tx1"/>
        </a:solidFill>
        <a:latin typeface="Times New Roman" panose="02020603050405020304" pitchFamily="18" charset="0"/>
        <a:ea typeface="+mn-ea"/>
        <a:cs typeface="+mn-cs"/>
      </a:defRPr>
    </a:lvl7pPr>
    <a:lvl8pPr marL="3200400" algn="l" defTabSz="914400" rtl="0" eaLnBrk="1" latinLnBrk="0" hangingPunct="1">
      <a:defRPr b="1" u="sng" kern="1200">
        <a:solidFill>
          <a:schemeClr val="tx1"/>
        </a:solidFill>
        <a:latin typeface="Times New Roman" panose="02020603050405020304" pitchFamily="18" charset="0"/>
        <a:ea typeface="+mn-ea"/>
        <a:cs typeface="+mn-cs"/>
      </a:defRPr>
    </a:lvl8pPr>
    <a:lvl9pPr marL="3657600" algn="l" defTabSz="914400" rtl="0" eaLnBrk="1" latinLnBrk="0" hangingPunct="1">
      <a:defRPr b="1" u="sng"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CC"/>
    <a:srgbClr val="FF9933"/>
    <a:srgbClr val="663300"/>
    <a:srgbClr val="6666FF"/>
    <a:srgbClr val="FF0000"/>
    <a:srgbClr val="800080"/>
    <a:srgbClr val="000000"/>
    <a:srgbClr val="FFFF00"/>
    <a:srgbClr val="33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838" autoAdjust="0"/>
    <p:restoredTop sz="90777" autoAdjust="0"/>
  </p:normalViewPr>
  <p:slideViewPr>
    <p:cSldViewPr>
      <p:cViewPr varScale="1">
        <p:scale>
          <a:sx n="66" d="100"/>
          <a:sy n="66" d="100"/>
        </p:scale>
        <p:origin x="1860" y="48"/>
      </p:cViewPr>
      <p:guideLst>
        <p:guide orient="horz" pos="2160"/>
        <p:guide pos="2880"/>
      </p:guideLst>
    </p:cSldViewPr>
  </p:slideViewPr>
  <p:outlineViewPr>
    <p:cViewPr>
      <p:scale>
        <a:sx n="33" d="100"/>
        <a:sy n="33" d="100"/>
      </p:scale>
      <p:origin x="0" y="0"/>
    </p:cViewPr>
    <p:sldLst>
      <p:sld r:id="rId1" collapse="1"/>
      <p:sld r:id="rId2" collapse="1"/>
    </p:sldLst>
  </p:outlineViewPr>
  <p:notesTextViewPr>
    <p:cViewPr>
      <p:scale>
        <a:sx n="100" d="100"/>
        <a:sy n="100" d="100"/>
      </p:scale>
      <p:origin x="0" y="0"/>
    </p:cViewPr>
  </p:notesTextViewPr>
  <p:sorterViewPr>
    <p:cViewPr>
      <p:scale>
        <a:sx n="66" d="100"/>
        <a:sy n="66" d="100"/>
      </p:scale>
      <p:origin x="0" y="875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_rels/viewProps.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1026">
            <a:extLst>
              <a:ext uri="{FF2B5EF4-FFF2-40B4-BE49-F238E27FC236}">
                <a16:creationId xmlns:a16="http://schemas.microsoft.com/office/drawing/2014/main" id="{731A5B09-4F93-4900-A688-7F7F45133D7A}"/>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p>
        </p:txBody>
      </p:sp>
      <p:sp>
        <p:nvSpPr>
          <p:cNvPr id="100355" name="Rectangle 1027">
            <a:extLst>
              <a:ext uri="{FF2B5EF4-FFF2-40B4-BE49-F238E27FC236}">
                <a16:creationId xmlns:a16="http://schemas.microsoft.com/office/drawing/2014/main" id="{30547635-DCAF-4D6B-ACA7-7953587F1B2B}"/>
              </a:ext>
            </a:extLst>
          </p:cNvPr>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100356" name="Rectangle 1028">
            <a:extLst>
              <a:ext uri="{FF2B5EF4-FFF2-40B4-BE49-F238E27FC236}">
                <a16:creationId xmlns:a16="http://schemas.microsoft.com/office/drawing/2014/main" id="{80DB07CD-C9F2-4D97-8EFC-6E3E4FCB84AE}"/>
              </a:ext>
            </a:extLst>
          </p:cNvPr>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p>
        </p:txBody>
      </p:sp>
      <p:sp>
        <p:nvSpPr>
          <p:cNvPr id="100357" name="Rectangle 1029">
            <a:extLst>
              <a:ext uri="{FF2B5EF4-FFF2-40B4-BE49-F238E27FC236}">
                <a16:creationId xmlns:a16="http://schemas.microsoft.com/office/drawing/2014/main" id="{DB43FFF8-F8B7-410F-8319-4A2EFA5188A5}"/>
              </a:ext>
            </a:extLst>
          </p:cNvPr>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9598BE50-E64E-42F8-9263-D59208CCB85E}"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31CBFA52-4C28-4B56-ACF3-183B539BA8BE}"/>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u="none" smtClean="0"/>
            </a:lvl1pPr>
          </a:lstStyle>
          <a:p>
            <a:pPr>
              <a:defRPr/>
            </a:pPr>
            <a:endParaRPr lang="en-US"/>
          </a:p>
        </p:txBody>
      </p:sp>
      <p:sp>
        <p:nvSpPr>
          <p:cNvPr id="20483" name="Rectangle 3">
            <a:extLst>
              <a:ext uri="{FF2B5EF4-FFF2-40B4-BE49-F238E27FC236}">
                <a16:creationId xmlns:a16="http://schemas.microsoft.com/office/drawing/2014/main" id="{014046C1-42F8-44EB-A922-B203D9AB6D07}"/>
              </a:ext>
            </a:extLst>
          </p:cNvPr>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u="none" smtClean="0"/>
            </a:lvl1pPr>
          </a:lstStyle>
          <a:p>
            <a:pPr>
              <a:defRPr/>
            </a:pPr>
            <a:endParaRPr lang="en-US"/>
          </a:p>
        </p:txBody>
      </p:sp>
      <p:sp>
        <p:nvSpPr>
          <p:cNvPr id="90116" name="Rectangle 4">
            <a:extLst>
              <a:ext uri="{FF2B5EF4-FFF2-40B4-BE49-F238E27FC236}">
                <a16:creationId xmlns:a16="http://schemas.microsoft.com/office/drawing/2014/main" id="{06918F7B-3FED-4B47-9AE2-2424B279E6F4}"/>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5" name="Rectangle 5">
            <a:extLst>
              <a:ext uri="{FF2B5EF4-FFF2-40B4-BE49-F238E27FC236}">
                <a16:creationId xmlns:a16="http://schemas.microsoft.com/office/drawing/2014/main" id="{BEB46EC4-EA55-4E03-9C9A-AF263EAD551E}"/>
              </a:ext>
            </a:extLst>
          </p:cNvPr>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486" name="Rectangle 6">
            <a:extLst>
              <a:ext uri="{FF2B5EF4-FFF2-40B4-BE49-F238E27FC236}">
                <a16:creationId xmlns:a16="http://schemas.microsoft.com/office/drawing/2014/main" id="{FC43F8AC-8F7D-446F-9897-6AFB2102484D}"/>
              </a:ext>
            </a:extLst>
          </p:cNvPr>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u="none" smtClean="0"/>
            </a:lvl1pPr>
          </a:lstStyle>
          <a:p>
            <a:pPr>
              <a:defRPr/>
            </a:pPr>
            <a:endParaRPr lang="en-US"/>
          </a:p>
        </p:txBody>
      </p:sp>
      <p:sp>
        <p:nvSpPr>
          <p:cNvPr id="20487" name="Rectangle 7">
            <a:extLst>
              <a:ext uri="{FF2B5EF4-FFF2-40B4-BE49-F238E27FC236}">
                <a16:creationId xmlns:a16="http://schemas.microsoft.com/office/drawing/2014/main" id="{6368FB53-7101-42F4-9829-B61AA4E68F60}"/>
              </a:ext>
            </a:extLst>
          </p:cNvPr>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u="none"/>
            </a:lvl1pPr>
          </a:lstStyle>
          <a:p>
            <a:fld id="{851AC2B4-901F-4E63-81E9-E61BCF0FDE31}"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a:extLst>
              <a:ext uri="{FF2B5EF4-FFF2-40B4-BE49-F238E27FC236}">
                <a16:creationId xmlns:a16="http://schemas.microsoft.com/office/drawing/2014/main" id="{9C8BAA55-6426-4245-8B67-B8A503B146FE}"/>
              </a:ext>
            </a:extLst>
          </p:cNvPr>
          <p:cNvSpPr>
            <a:spLocks noGrp="1" noRot="1" noChangeAspect="1" noTextEdit="1"/>
          </p:cNvSpPr>
          <p:nvPr>
            <p:ph type="sldImg"/>
          </p:nvPr>
        </p:nvSpPr>
        <p:spPr>
          <a:ln/>
        </p:spPr>
      </p:sp>
      <p:sp>
        <p:nvSpPr>
          <p:cNvPr id="92163" name="Notes Placeholder 2">
            <a:extLst>
              <a:ext uri="{FF2B5EF4-FFF2-40B4-BE49-F238E27FC236}">
                <a16:creationId xmlns:a16="http://schemas.microsoft.com/office/drawing/2014/main" id="{40626E17-00F6-42F4-9CD7-002ADDD2F57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92164" name="Slide Number Placeholder 3">
            <a:extLst>
              <a:ext uri="{FF2B5EF4-FFF2-40B4-BE49-F238E27FC236}">
                <a16:creationId xmlns:a16="http://schemas.microsoft.com/office/drawing/2014/main" id="{7594590B-45E4-4D9B-906A-F08FBE13B77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Times New Roman" panose="02020603050405020304" pitchFamily="18" charset="0"/>
              </a:defRPr>
            </a:lvl1pPr>
            <a:lvl2pPr marL="742950" indent="-285750" eaLnBrk="0" hangingPunct="0">
              <a:defRPr b="1" u="sng">
                <a:solidFill>
                  <a:schemeClr val="tx1"/>
                </a:solidFill>
                <a:latin typeface="Times New Roman" panose="02020603050405020304" pitchFamily="18" charset="0"/>
              </a:defRPr>
            </a:lvl2pPr>
            <a:lvl3pPr marL="1143000" indent="-228600" eaLnBrk="0" hangingPunct="0">
              <a:defRPr b="1" u="sng">
                <a:solidFill>
                  <a:schemeClr val="tx1"/>
                </a:solidFill>
                <a:latin typeface="Times New Roman" panose="02020603050405020304" pitchFamily="18" charset="0"/>
              </a:defRPr>
            </a:lvl3pPr>
            <a:lvl4pPr marL="1600200" indent="-228600" eaLnBrk="0" hangingPunct="0">
              <a:defRPr b="1" u="sng">
                <a:solidFill>
                  <a:schemeClr val="tx1"/>
                </a:solidFill>
                <a:latin typeface="Times New Roman" panose="02020603050405020304" pitchFamily="18" charset="0"/>
              </a:defRPr>
            </a:lvl4pPr>
            <a:lvl5pPr marL="2057400" indent="-228600" eaLnBrk="0" hangingPunct="0">
              <a:defRPr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b="1" u="sng">
                <a:solidFill>
                  <a:schemeClr val="tx1"/>
                </a:solidFill>
                <a:latin typeface="Times New Roman" panose="02020603050405020304" pitchFamily="18" charset="0"/>
              </a:defRPr>
            </a:lvl9pPr>
          </a:lstStyle>
          <a:p>
            <a:pPr eaLnBrk="1" hangingPunct="1"/>
            <a:fld id="{119B34BB-AD7D-4E40-8DF3-41630F4F57C2}" type="slidenum">
              <a:rPr lang="en-US" altLang="en-US" b="0" u="none"/>
              <a:pPr eaLnBrk="1" hangingPunct="1"/>
              <a:t>1</a:t>
            </a:fld>
            <a:endParaRPr lang="en-US" altLang="en-US" b="0" u="non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a:extLst>
              <a:ext uri="{FF2B5EF4-FFF2-40B4-BE49-F238E27FC236}">
                <a16:creationId xmlns:a16="http://schemas.microsoft.com/office/drawing/2014/main" id="{A6DBFE27-718A-402A-B417-CDB969FD79D0}"/>
              </a:ext>
            </a:extLst>
          </p:cNvPr>
          <p:cNvSpPr>
            <a:spLocks noGrp="1" noRot="1" noChangeAspect="1" noTextEdit="1"/>
          </p:cNvSpPr>
          <p:nvPr>
            <p:ph type="sldImg"/>
          </p:nvPr>
        </p:nvSpPr>
        <p:spPr>
          <a:ln/>
        </p:spPr>
      </p:sp>
      <p:sp>
        <p:nvSpPr>
          <p:cNvPr id="124931" name="Notes Placeholder 2">
            <a:extLst>
              <a:ext uri="{FF2B5EF4-FFF2-40B4-BE49-F238E27FC236}">
                <a16:creationId xmlns:a16="http://schemas.microsoft.com/office/drawing/2014/main" id="{BB1F021A-E2DE-4694-8149-5C11366EEB4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124932" name="Slide Number Placeholder 3">
            <a:extLst>
              <a:ext uri="{FF2B5EF4-FFF2-40B4-BE49-F238E27FC236}">
                <a16:creationId xmlns:a16="http://schemas.microsoft.com/office/drawing/2014/main" id="{D3A927E7-460A-4626-9CBC-24D8C310A5B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Times New Roman" panose="02020603050405020304" pitchFamily="18" charset="0"/>
              </a:defRPr>
            </a:lvl1pPr>
            <a:lvl2pPr marL="742950" indent="-285750" eaLnBrk="0" hangingPunct="0">
              <a:defRPr b="1" u="sng">
                <a:solidFill>
                  <a:schemeClr val="tx1"/>
                </a:solidFill>
                <a:latin typeface="Times New Roman" panose="02020603050405020304" pitchFamily="18" charset="0"/>
              </a:defRPr>
            </a:lvl2pPr>
            <a:lvl3pPr marL="1143000" indent="-228600" eaLnBrk="0" hangingPunct="0">
              <a:defRPr b="1" u="sng">
                <a:solidFill>
                  <a:schemeClr val="tx1"/>
                </a:solidFill>
                <a:latin typeface="Times New Roman" panose="02020603050405020304" pitchFamily="18" charset="0"/>
              </a:defRPr>
            </a:lvl3pPr>
            <a:lvl4pPr marL="1600200" indent="-228600" eaLnBrk="0" hangingPunct="0">
              <a:defRPr b="1" u="sng">
                <a:solidFill>
                  <a:schemeClr val="tx1"/>
                </a:solidFill>
                <a:latin typeface="Times New Roman" panose="02020603050405020304" pitchFamily="18" charset="0"/>
              </a:defRPr>
            </a:lvl4pPr>
            <a:lvl5pPr marL="2057400" indent="-228600" eaLnBrk="0" hangingPunct="0">
              <a:defRPr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b="1" u="sng">
                <a:solidFill>
                  <a:schemeClr val="tx1"/>
                </a:solidFill>
                <a:latin typeface="Times New Roman" panose="02020603050405020304" pitchFamily="18" charset="0"/>
              </a:defRPr>
            </a:lvl9pPr>
          </a:lstStyle>
          <a:p>
            <a:pPr eaLnBrk="1" hangingPunct="1"/>
            <a:fld id="{AAA6ECCE-A1D7-433F-B761-04E7D09C61C4}" type="slidenum">
              <a:rPr lang="en-US" altLang="en-US" b="0" u="none"/>
              <a:pPr eaLnBrk="1" hangingPunct="1"/>
              <a:t>17</a:t>
            </a:fld>
            <a:endParaRPr lang="en-US" altLang="en-US" b="0" u="non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a:extLst>
              <a:ext uri="{FF2B5EF4-FFF2-40B4-BE49-F238E27FC236}">
                <a16:creationId xmlns:a16="http://schemas.microsoft.com/office/drawing/2014/main" id="{07A33476-C404-4C66-98B0-77AB4D339E0A}"/>
              </a:ext>
            </a:extLst>
          </p:cNvPr>
          <p:cNvSpPr>
            <a:spLocks noGrp="1" noRot="1" noChangeAspect="1" noTextEdit="1"/>
          </p:cNvSpPr>
          <p:nvPr>
            <p:ph type="sldImg"/>
          </p:nvPr>
        </p:nvSpPr>
        <p:spPr>
          <a:ln/>
        </p:spPr>
      </p:sp>
      <p:sp>
        <p:nvSpPr>
          <p:cNvPr id="126979" name="Notes Placeholder 2">
            <a:extLst>
              <a:ext uri="{FF2B5EF4-FFF2-40B4-BE49-F238E27FC236}">
                <a16:creationId xmlns:a16="http://schemas.microsoft.com/office/drawing/2014/main" id="{9437CEF8-8DC1-4131-84DE-6E373E83334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126980" name="Slide Number Placeholder 3">
            <a:extLst>
              <a:ext uri="{FF2B5EF4-FFF2-40B4-BE49-F238E27FC236}">
                <a16:creationId xmlns:a16="http://schemas.microsoft.com/office/drawing/2014/main" id="{2C4F7D8E-56EE-448A-B048-737DF867DB5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Times New Roman" panose="02020603050405020304" pitchFamily="18" charset="0"/>
              </a:defRPr>
            </a:lvl1pPr>
            <a:lvl2pPr marL="742950" indent="-285750" eaLnBrk="0" hangingPunct="0">
              <a:defRPr b="1" u="sng">
                <a:solidFill>
                  <a:schemeClr val="tx1"/>
                </a:solidFill>
                <a:latin typeface="Times New Roman" panose="02020603050405020304" pitchFamily="18" charset="0"/>
              </a:defRPr>
            </a:lvl2pPr>
            <a:lvl3pPr marL="1143000" indent="-228600" eaLnBrk="0" hangingPunct="0">
              <a:defRPr b="1" u="sng">
                <a:solidFill>
                  <a:schemeClr val="tx1"/>
                </a:solidFill>
                <a:latin typeface="Times New Roman" panose="02020603050405020304" pitchFamily="18" charset="0"/>
              </a:defRPr>
            </a:lvl3pPr>
            <a:lvl4pPr marL="1600200" indent="-228600" eaLnBrk="0" hangingPunct="0">
              <a:defRPr b="1" u="sng">
                <a:solidFill>
                  <a:schemeClr val="tx1"/>
                </a:solidFill>
                <a:latin typeface="Times New Roman" panose="02020603050405020304" pitchFamily="18" charset="0"/>
              </a:defRPr>
            </a:lvl4pPr>
            <a:lvl5pPr marL="2057400" indent="-228600" eaLnBrk="0" hangingPunct="0">
              <a:defRPr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b="1" u="sng">
                <a:solidFill>
                  <a:schemeClr val="tx1"/>
                </a:solidFill>
                <a:latin typeface="Times New Roman" panose="02020603050405020304" pitchFamily="18" charset="0"/>
              </a:defRPr>
            </a:lvl9pPr>
          </a:lstStyle>
          <a:p>
            <a:pPr eaLnBrk="1" hangingPunct="1"/>
            <a:fld id="{45700120-A685-498A-BDC3-453222903E60}" type="slidenum">
              <a:rPr lang="en-US" altLang="en-US" b="0" u="none"/>
              <a:pPr eaLnBrk="1" hangingPunct="1"/>
              <a:t>18</a:t>
            </a:fld>
            <a:endParaRPr lang="en-US" altLang="en-US" b="0" u="non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a:extLst>
              <a:ext uri="{FF2B5EF4-FFF2-40B4-BE49-F238E27FC236}">
                <a16:creationId xmlns:a16="http://schemas.microsoft.com/office/drawing/2014/main" id="{5D0D1895-F789-44D7-9373-4F22E2C9963E}"/>
              </a:ext>
            </a:extLst>
          </p:cNvPr>
          <p:cNvSpPr>
            <a:spLocks noGrp="1" noRot="1" noChangeAspect="1" noTextEdit="1"/>
          </p:cNvSpPr>
          <p:nvPr>
            <p:ph type="sldImg"/>
          </p:nvPr>
        </p:nvSpPr>
        <p:spPr>
          <a:ln/>
        </p:spPr>
      </p:sp>
      <p:sp>
        <p:nvSpPr>
          <p:cNvPr id="136195" name="Notes Placeholder 2">
            <a:extLst>
              <a:ext uri="{FF2B5EF4-FFF2-40B4-BE49-F238E27FC236}">
                <a16:creationId xmlns:a16="http://schemas.microsoft.com/office/drawing/2014/main" id="{F8DABF3C-16D8-4065-BE45-447C2A5D877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136196" name="Slide Number Placeholder 3">
            <a:extLst>
              <a:ext uri="{FF2B5EF4-FFF2-40B4-BE49-F238E27FC236}">
                <a16:creationId xmlns:a16="http://schemas.microsoft.com/office/drawing/2014/main" id="{44F169EE-BB86-4931-95A2-FE70F2B97E3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Times New Roman" panose="02020603050405020304" pitchFamily="18" charset="0"/>
              </a:defRPr>
            </a:lvl1pPr>
            <a:lvl2pPr marL="742950" indent="-285750" eaLnBrk="0" hangingPunct="0">
              <a:defRPr b="1" u="sng">
                <a:solidFill>
                  <a:schemeClr val="tx1"/>
                </a:solidFill>
                <a:latin typeface="Times New Roman" panose="02020603050405020304" pitchFamily="18" charset="0"/>
              </a:defRPr>
            </a:lvl2pPr>
            <a:lvl3pPr marL="1143000" indent="-228600" eaLnBrk="0" hangingPunct="0">
              <a:defRPr b="1" u="sng">
                <a:solidFill>
                  <a:schemeClr val="tx1"/>
                </a:solidFill>
                <a:latin typeface="Times New Roman" panose="02020603050405020304" pitchFamily="18" charset="0"/>
              </a:defRPr>
            </a:lvl3pPr>
            <a:lvl4pPr marL="1600200" indent="-228600" eaLnBrk="0" hangingPunct="0">
              <a:defRPr b="1" u="sng">
                <a:solidFill>
                  <a:schemeClr val="tx1"/>
                </a:solidFill>
                <a:latin typeface="Times New Roman" panose="02020603050405020304" pitchFamily="18" charset="0"/>
              </a:defRPr>
            </a:lvl4pPr>
            <a:lvl5pPr marL="2057400" indent="-228600" eaLnBrk="0" hangingPunct="0">
              <a:defRPr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b="1" u="sng">
                <a:solidFill>
                  <a:schemeClr val="tx1"/>
                </a:solidFill>
                <a:latin typeface="Times New Roman" panose="02020603050405020304" pitchFamily="18" charset="0"/>
              </a:defRPr>
            </a:lvl9pPr>
          </a:lstStyle>
          <a:p>
            <a:pPr eaLnBrk="1" hangingPunct="1"/>
            <a:fld id="{2E8A76A8-2307-43C2-B5F2-F0195E2677D2}" type="slidenum">
              <a:rPr lang="en-US" altLang="en-US" b="0" u="none"/>
              <a:pPr eaLnBrk="1" hangingPunct="1"/>
              <a:t>19</a:t>
            </a:fld>
            <a:endParaRPr lang="en-US" altLang="en-US" b="0" u="non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a:extLst>
              <a:ext uri="{FF2B5EF4-FFF2-40B4-BE49-F238E27FC236}">
                <a16:creationId xmlns:a16="http://schemas.microsoft.com/office/drawing/2014/main" id="{850FF895-F7DF-4E12-8728-09AC89CC8C2A}"/>
              </a:ext>
            </a:extLst>
          </p:cNvPr>
          <p:cNvSpPr>
            <a:spLocks noGrp="1" noRot="1" noChangeAspect="1" noTextEdit="1"/>
          </p:cNvSpPr>
          <p:nvPr>
            <p:ph type="sldImg"/>
          </p:nvPr>
        </p:nvSpPr>
        <p:spPr>
          <a:ln/>
        </p:spPr>
      </p:sp>
      <p:sp>
        <p:nvSpPr>
          <p:cNvPr id="147459" name="Notes Placeholder 2">
            <a:extLst>
              <a:ext uri="{FF2B5EF4-FFF2-40B4-BE49-F238E27FC236}">
                <a16:creationId xmlns:a16="http://schemas.microsoft.com/office/drawing/2014/main" id="{3348B3B1-15A3-4762-9C4B-D421225C125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147460" name="Slide Number Placeholder 3">
            <a:extLst>
              <a:ext uri="{FF2B5EF4-FFF2-40B4-BE49-F238E27FC236}">
                <a16:creationId xmlns:a16="http://schemas.microsoft.com/office/drawing/2014/main" id="{036730EB-2A95-4C53-80BC-E0F99E5B3F3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Times New Roman" panose="02020603050405020304" pitchFamily="18" charset="0"/>
              </a:defRPr>
            </a:lvl1pPr>
            <a:lvl2pPr marL="742950" indent="-285750" eaLnBrk="0" hangingPunct="0">
              <a:defRPr b="1" u="sng">
                <a:solidFill>
                  <a:schemeClr val="tx1"/>
                </a:solidFill>
                <a:latin typeface="Times New Roman" panose="02020603050405020304" pitchFamily="18" charset="0"/>
              </a:defRPr>
            </a:lvl2pPr>
            <a:lvl3pPr marL="1143000" indent="-228600" eaLnBrk="0" hangingPunct="0">
              <a:defRPr b="1" u="sng">
                <a:solidFill>
                  <a:schemeClr val="tx1"/>
                </a:solidFill>
                <a:latin typeface="Times New Roman" panose="02020603050405020304" pitchFamily="18" charset="0"/>
              </a:defRPr>
            </a:lvl3pPr>
            <a:lvl4pPr marL="1600200" indent="-228600" eaLnBrk="0" hangingPunct="0">
              <a:defRPr b="1" u="sng">
                <a:solidFill>
                  <a:schemeClr val="tx1"/>
                </a:solidFill>
                <a:latin typeface="Times New Roman" panose="02020603050405020304" pitchFamily="18" charset="0"/>
              </a:defRPr>
            </a:lvl4pPr>
            <a:lvl5pPr marL="2057400" indent="-228600" eaLnBrk="0" hangingPunct="0">
              <a:defRPr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b="1" u="sng">
                <a:solidFill>
                  <a:schemeClr val="tx1"/>
                </a:solidFill>
                <a:latin typeface="Times New Roman" panose="02020603050405020304" pitchFamily="18" charset="0"/>
              </a:defRPr>
            </a:lvl9pPr>
          </a:lstStyle>
          <a:p>
            <a:pPr eaLnBrk="1" hangingPunct="1"/>
            <a:fld id="{223447CE-DB85-4D9A-9BF1-09790BFD0C0D}" type="slidenum">
              <a:rPr lang="en-US" altLang="en-US" b="0" u="none"/>
              <a:pPr eaLnBrk="1" hangingPunct="1"/>
              <a:t>26</a:t>
            </a:fld>
            <a:endParaRPr lang="en-US" altLang="en-US" b="0" u="none"/>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63F5E7B1-5795-4288-B17C-0C71E0CDA9EF}"/>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889B9E6-228A-455D-A2C3-CA8E037088A8}" type="slidenum">
              <a:rPr lang="en-US" altLang="en-US"/>
              <a:pPr/>
              <a:t>30</a:t>
            </a:fld>
            <a:endParaRPr lang="en-US" altLang="en-US"/>
          </a:p>
        </p:txBody>
      </p:sp>
      <p:sp>
        <p:nvSpPr>
          <p:cNvPr id="8195" name="Rectangle 2">
            <a:extLst>
              <a:ext uri="{FF2B5EF4-FFF2-40B4-BE49-F238E27FC236}">
                <a16:creationId xmlns:a16="http://schemas.microsoft.com/office/drawing/2014/main" id="{1509916A-4883-40C4-A89F-44A681564A81}"/>
              </a:ext>
            </a:extLst>
          </p:cNvPr>
          <p:cNvSpPr>
            <a:spLocks noGrp="1" noRot="1" noChangeAspect="1" noChangeArrowheads="1" noTextEdit="1"/>
          </p:cNvSpPr>
          <p:nvPr>
            <p:ph type="sldImg"/>
          </p:nvPr>
        </p:nvSpPr>
        <p:spPr>
          <a:ln/>
        </p:spPr>
      </p:sp>
      <p:sp>
        <p:nvSpPr>
          <p:cNvPr id="8196" name="Rectangle 3">
            <a:extLst>
              <a:ext uri="{FF2B5EF4-FFF2-40B4-BE49-F238E27FC236}">
                <a16:creationId xmlns:a16="http://schemas.microsoft.com/office/drawing/2014/main" id="{4C87E7F7-814D-48A2-BFD5-DF7479D16313}"/>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id="{4DB4C2FF-2916-4368-82A9-ED95E42F7768}"/>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971D9EB-8F56-48DF-9609-BA59025A7098}" type="slidenum">
              <a:rPr lang="en-US" altLang="en-US"/>
              <a:pPr/>
              <a:t>31</a:t>
            </a:fld>
            <a:endParaRPr lang="en-US" altLang="en-US"/>
          </a:p>
        </p:txBody>
      </p:sp>
      <p:sp>
        <p:nvSpPr>
          <p:cNvPr id="6147" name="Rectangle 2">
            <a:extLst>
              <a:ext uri="{FF2B5EF4-FFF2-40B4-BE49-F238E27FC236}">
                <a16:creationId xmlns:a16="http://schemas.microsoft.com/office/drawing/2014/main" id="{B5F4439A-316F-4DE8-BD9C-32F7FE853BA9}"/>
              </a:ext>
            </a:extLst>
          </p:cNvPr>
          <p:cNvSpPr>
            <a:spLocks noGrp="1" noRot="1" noChangeAspect="1" noChangeArrowheads="1" noTextEdit="1"/>
          </p:cNvSpPr>
          <p:nvPr>
            <p:ph type="sldImg"/>
          </p:nvPr>
        </p:nvSpPr>
        <p:spPr>
          <a:ln/>
        </p:spPr>
      </p:sp>
      <p:sp>
        <p:nvSpPr>
          <p:cNvPr id="6148" name="Rectangle 3">
            <a:extLst>
              <a:ext uri="{FF2B5EF4-FFF2-40B4-BE49-F238E27FC236}">
                <a16:creationId xmlns:a16="http://schemas.microsoft.com/office/drawing/2014/main" id="{78EE73C7-21A4-43F6-8ECD-A06CC3034CD7}"/>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a:extLst>
              <a:ext uri="{FF2B5EF4-FFF2-40B4-BE49-F238E27FC236}">
                <a16:creationId xmlns:a16="http://schemas.microsoft.com/office/drawing/2014/main" id="{B08B7238-FB52-4D77-B3F4-5CFA90A40E31}"/>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D9BA59B-C433-4436-9A57-EC3C211252BF}" type="slidenum">
              <a:rPr lang="en-US" altLang="en-US"/>
              <a:pPr/>
              <a:t>32</a:t>
            </a:fld>
            <a:endParaRPr lang="en-US" altLang="en-US"/>
          </a:p>
        </p:txBody>
      </p:sp>
      <p:sp>
        <p:nvSpPr>
          <p:cNvPr id="20483" name="Rectangle 2">
            <a:extLst>
              <a:ext uri="{FF2B5EF4-FFF2-40B4-BE49-F238E27FC236}">
                <a16:creationId xmlns:a16="http://schemas.microsoft.com/office/drawing/2014/main" id="{29735E69-0A9F-4F88-B909-4F054021E744}"/>
              </a:ext>
            </a:extLst>
          </p:cNvPr>
          <p:cNvSpPr>
            <a:spLocks noGrp="1" noRot="1" noChangeAspect="1" noChangeArrowheads="1" noTextEdit="1"/>
          </p:cNvSpPr>
          <p:nvPr>
            <p:ph type="sldImg"/>
          </p:nvPr>
        </p:nvSpPr>
        <p:spPr>
          <a:ln/>
        </p:spPr>
      </p:sp>
      <p:sp>
        <p:nvSpPr>
          <p:cNvPr id="20484" name="Rectangle 3">
            <a:extLst>
              <a:ext uri="{FF2B5EF4-FFF2-40B4-BE49-F238E27FC236}">
                <a16:creationId xmlns:a16="http://schemas.microsoft.com/office/drawing/2014/main" id="{57A6895D-944A-40DE-8275-45A5BC13AF33}"/>
              </a:ext>
            </a:extLst>
          </p:cNvPr>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15006052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a:extLst>
              <a:ext uri="{FF2B5EF4-FFF2-40B4-BE49-F238E27FC236}">
                <a16:creationId xmlns:a16="http://schemas.microsoft.com/office/drawing/2014/main" id="{BAECA26D-0CBD-43F7-B04A-67D8F470536A}"/>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A4122D3-400D-4068-9780-CCEE24670E39}" type="slidenum">
              <a:rPr lang="en-US" altLang="en-US"/>
              <a:pPr/>
              <a:t>33</a:t>
            </a:fld>
            <a:endParaRPr lang="en-US" altLang="en-US"/>
          </a:p>
        </p:txBody>
      </p:sp>
      <p:sp>
        <p:nvSpPr>
          <p:cNvPr id="22531" name="Rectangle 2">
            <a:extLst>
              <a:ext uri="{FF2B5EF4-FFF2-40B4-BE49-F238E27FC236}">
                <a16:creationId xmlns:a16="http://schemas.microsoft.com/office/drawing/2014/main" id="{AF498273-6286-4182-9268-A56F5162A28E}"/>
              </a:ext>
            </a:extLst>
          </p:cNvPr>
          <p:cNvSpPr>
            <a:spLocks noGrp="1" noRot="1" noChangeAspect="1" noChangeArrowheads="1" noTextEdit="1"/>
          </p:cNvSpPr>
          <p:nvPr>
            <p:ph type="sldImg"/>
          </p:nvPr>
        </p:nvSpPr>
        <p:spPr>
          <a:ln/>
        </p:spPr>
      </p:sp>
      <p:sp>
        <p:nvSpPr>
          <p:cNvPr id="22532" name="Rectangle 3">
            <a:extLst>
              <a:ext uri="{FF2B5EF4-FFF2-40B4-BE49-F238E27FC236}">
                <a16:creationId xmlns:a16="http://schemas.microsoft.com/office/drawing/2014/main" id="{7545D53A-8A58-44E4-B06C-9D037B96BF16}"/>
              </a:ext>
            </a:extLst>
          </p:cNvPr>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4353724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a:extLst>
              <a:ext uri="{FF2B5EF4-FFF2-40B4-BE49-F238E27FC236}">
                <a16:creationId xmlns:a16="http://schemas.microsoft.com/office/drawing/2014/main" id="{208235DD-74E0-43C3-AF47-3B7BB3658093}"/>
              </a:ext>
            </a:extLst>
          </p:cNvPr>
          <p:cNvSpPr>
            <a:spLocks noGrp="1" noRot="1" noChangeAspect="1" noTextEdit="1"/>
          </p:cNvSpPr>
          <p:nvPr>
            <p:ph type="sldImg"/>
          </p:nvPr>
        </p:nvSpPr>
        <p:spPr>
          <a:ln/>
        </p:spPr>
      </p:sp>
      <p:sp>
        <p:nvSpPr>
          <p:cNvPr id="93187" name="Notes Placeholder 2">
            <a:extLst>
              <a:ext uri="{FF2B5EF4-FFF2-40B4-BE49-F238E27FC236}">
                <a16:creationId xmlns:a16="http://schemas.microsoft.com/office/drawing/2014/main" id="{C6BABA48-CB47-4943-839B-12CB3F0E110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93188" name="Slide Number Placeholder 3">
            <a:extLst>
              <a:ext uri="{FF2B5EF4-FFF2-40B4-BE49-F238E27FC236}">
                <a16:creationId xmlns:a16="http://schemas.microsoft.com/office/drawing/2014/main" id="{BB96D95E-D062-428A-801B-F1FD1F25DA4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Times New Roman" panose="02020603050405020304" pitchFamily="18" charset="0"/>
              </a:defRPr>
            </a:lvl1pPr>
            <a:lvl2pPr marL="742950" indent="-285750" eaLnBrk="0" hangingPunct="0">
              <a:defRPr b="1" u="sng">
                <a:solidFill>
                  <a:schemeClr val="tx1"/>
                </a:solidFill>
                <a:latin typeface="Times New Roman" panose="02020603050405020304" pitchFamily="18" charset="0"/>
              </a:defRPr>
            </a:lvl2pPr>
            <a:lvl3pPr marL="1143000" indent="-228600" eaLnBrk="0" hangingPunct="0">
              <a:defRPr b="1" u="sng">
                <a:solidFill>
                  <a:schemeClr val="tx1"/>
                </a:solidFill>
                <a:latin typeface="Times New Roman" panose="02020603050405020304" pitchFamily="18" charset="0"/>
              </a:defRPr>
            </a:lvl3pPr>
            <a:lvl4pPr marL="1600200" indent="-228600" eaLnBrk="0" hangingPunct="0">
              <a:defRPr b="1" u="sng">
                <a:solidFill>
                  <a:schemeClr val="tx1"/>
                </a:solidFill>
                <a:latin typeface="Times New Roman" panose="02020603050405020304" pitchFamily="18" charset="0"/>
              </a:defRPr>
            </a:lvl4pPr>
            <a:lvl5pPr marL="2057400" indent="-228600" eaLnBrk="0" hangingPunct="0">
              <a:defRPr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b="1" u="sng">
                <a:solidFill>
                  <a:schemeClr val="tx1"/>
                </a:solidFill>
                <a:latin typeface="Times New Roman" panose="02020603050405020304" pitchFamily="18" charset="0"/>
              </a:defRPr>
            </a:lvl9pPr>
          </a:lstStyle>
          <a:p>
            <a:pPr eaLnBrk="1" hangingPunct="1"/>
            <a:fld id="{9482CD5C-96A5-473B-89FD-887986116AA1}" type="slidenum">
              <a:rPr lang="en-US" altLang="en-US" b="0" u="none"/>
              <a:pPr eaLnBrk="1" hangingPunct="1"/>
              <a:t>2</a:t>
            </a:fld>
            <a:endParaRPr lang="en-US" altLang="en-US" b="0" u="non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a:extLst>
              <a:ext uri="{FF2B5EF4-FFF2-40B4-BE49-F238E27FC236}">
                <a16:creationId xmlns:a16="http://schemas.microsoft.com/office/drawing/2014/main" id="{5BDF732E-C214-4745-B0E2-C6486F1FE3B7}"/>
              </a:ext>
            </a:extLst>
          </p:cNvPr>
          <p:cNvSpPr>
            <a:spLocks noGrp="1" noRot="1" noChangeAspect="1" noTextEdit="1"/>
          </p:cNvSpPr>
          <p:nvPr>
            <p:ph type="sldImg"/>
          </p:nvPr>
        </p:nvSpPr>
        <p:spPr>
          <a:ln/>
        </p:spPr>
      </p:sp>
      <p:sp>
        <p:nvSpPr>
          <p:cNvPr id="94211" name="Notes Placeholder 2">
            <a:extLst>
              <a:ext uri="{FF2B5EF4-FFF2-40B4-BE49-F238E27FC236}">
                <a16:creationId xmlns:a16="http://schemas.microsoft.com/office/drawing/2014/main" id="{2090E65A-5669-4CA0-A9FC-B8E404295C5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94212" name="Slide Number Placeholder 3">
            <a:extLst>
              <a:ext uri="{FF2B5EF4-FFF2-40B4-BE49-F238E27FC236}">
                <a16:creationId xmlns:a16="http://schemas.microsoft.com/office/drawing/2014/main" id="{B04F46B4-9E9A-499D-800C-37C8139DD6A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Times New Roman" panose="02020603050405020304" pitchFamily="18" charset="0"/>
              </a:defRPr>
            </a:lvl1pPr>
            <a:lvl2pPr marL="742950" indent="-285750" eaLnBrk="0" hangingPunct="0">
              <a:defRPr b="1" u="sng">
                <a:solidFill>
                  <a:schemeClr val="tx1"/>
                </a:solidFill>
                <a:latin typeface="Times New Roman" panose="02020603050405020304" pitchFamily="18" charset="0"/>
              </a:defRPr>
            </a:lvl2pPr>
            <a:lvl3pPr marL="1143000" indent="-228600" eaLnBrk="0" hangingPunct="0">
              <a:defRPr b="1" u="sng">
                <a:solidFill>
                  <a:schemeClr val="tx1"/>
                </a:solidFill>
                <a:latin typeface="Times New Roman" panose="02020603050405020304" pitchFamily="18" charset="0"/>
              </a:defRPr>
            </a:lvl3pPr>
            <a:lvl4pPr marL="1600200" indent="-228600" eaLnBrk="0" hangingPunct="0">
              <a:defRPr b="1" u="sng">
                <a:solidFill>
                  <a:schemeClr val="tx1"/>
                </a:solidFill>
                <a:latin typeface="Times New Roman" panose="02020603050405020304" pitchFamily="18" charset="0"/>
              </a:defRPr>
            </a:lvl4pPr>
            <a:lvl5pPr marL="2057400" indent="-228600" eaLnBrk="0" hangingPunct="0">
              <a:defRPr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b="1" u="sng">
                <a:solidFill>
                  <a:schemeClr val="tx1"/>
                </a:solidFill>
                <a:latin typeface="Times New Roman" panose="02020603050405020304" pitchFamily="18" charset="0"/>
              </a:defRPr>
            </a:lvl9pPr>
          </a:lstStyle>
          <a:p>
            <a:pPr eaLnBrk="1" hangingPunct="1"/>
            <a:fld id="{B96A2003-E28D-4C77-BCC2-A4726AF9C7C7}" type="slidenum">
              <a:rPr lang="en-US" altLang="en-US" b="0" u="none"/>
              <a:pPr eaLnBrk="1" hangingPunct="1"/>
              <a:t>3</a:t>
            </a:fld>
            <a:endParaRPr lang="en-US" altLang="en-US" b="0" u="non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a:extLst>
              <a:ext uri="{FF2B5EF4-FFF2-40B4-BE49-F238E27FC236}">
                <a16:creationId xmlns:a16="http://schemas.microsoft.com/office/drawing/2014/main" id="{C2E3F0E7-5076-47C5-87E7-D6B3C104C6BF}"/>
              </a:ext>
            </a:extLst>
          </p:cNvPr>
          <p:cNvSpPr>
            <a:spLocks noGrp="1" noRot="1" noChangeAspect="1" noTextEdit="1"/>
          </p:cNvSpPr>
          <p:nvPr>
            <p:ph type="sldImg"/>
          </p:nvPr>
        </p:nvSpPr>
        <p:spPr>
          <a:ln/>
        </p:spPr>
      </p:sp>
      <p:sp>
        <p:nvSpPr>
          <p:cNvPr id="95235" name="Notes Placeholder 2">
            <a:extLst>
              <a:ext uri="{FF2B5EF4-FFF2-40B4-BE49-F238E27FC236}">
                <a16:creationId xmlns:a16="http://schemas.microsoft.com/office/drawing/2014/main" id="{BD2FB844-0534-4559-950D-6B0D2C377C1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95236" name="Slide Number Placeholder 3">
            <a:extLst>
              <a:ext uri="{FF2B5EF4-FFF2-40B4-BE49-F238E27FC236}">
                <a16:creationId xmlns:a16="http://schemas.microsoft.com/office/drawing/2014/main" id="{20F4A2AD-E64A-4796-BBBB-F638D4A38B9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Times New Roman" panose="02020603050405020304" pitchFamily="18" charset="0"/>
              </a:defRPr>
            </a:lvl1pPr>
            <a:lvl2pPr marL="742950" indent="-285750" eaLnBrk="0" hangingPunct="0">
              <a:defRPr b="1" u="sng">
                <a:solidFill>
                  <a:schemeClr val="tx1"/>
                </a:solidFill>
                <a:latin typeface="Times New Roman" panose="02020603050405020304" pitchFamily="18" charset="0"/>
              </a:defRPr>
            </a:lvl2pPr>
            <a:lvl3pPr marL="1143000" indent="-228600" eaLnBrk="0" hangingPunct="0">
              <a:defRPr b="1" u="sng">
                <a:solidFill>
                  <a:schemeClr val="tx1"/>
                </a:solidFill>
                <a:latin typeface="Times New Roman" panose="02020603050405020304" pitchFamily="18" charset="0"/>
              </a:defRPr>
            </a:lvl3pPr>
            <a:lvl4pPr marL="1600200" indent="-228600" eaLnBrk="0" hangingPunct="0">
              <a:defRPr b="1" u="sng">
                <a:solidFill>
                  <a:schemeClr val="tx1"/>
                </a:solidFill>
                <a:latin typeface="Times New Roman" panose="02020603050405020304" pitchFamily="18" charset="0"/>
              </a:defRPr>
            </a:lvl4pPr>
            <a:lvl5pPr marL="2057400" indent="-228600" eaLnBrk="0" hangingPunct="0">
              <a:defRPr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b="1" u="sng">
                <a:solidFill>
                  <a:schemeClr val="tx1"/>
                </a:solidFill>
                <a:latin typeface="Times New Roman" panose="02020603050405020304" pitchFamily="18" charset="0"/>
              </a:defRPr>
            </a:lvl9pPr>
          </a:lstStyle>
          <a:p>
            <a:pPr eaLnBrk="1" hangingPunct="1"/>
            <a:fld id="{198CA0F7-081A-4024-BA2B-346B1AE95711}" type="slidenum">
              <a:rPr lang="en-US" altLang="en-US" b="0" u="none"/>
              <a:pPr eaLnBrk="1" hangingPunct="1"/>
              <a:t>4</a:t>
            </a:fld>
            <a:endParaRPr lang="en-US" altLang="en-US" b="0" u="non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a:extLst>
              <a:ext uri="{FF2B5EF4-FFF2-40B4-BE49-F238E27FC236}">
                <a16:creationId xmlns:a16="http://schemas.microsoft.com/office/drawing/2014/main" id="{46033CCB-31E9-4B54-B63B-29AF5163065E}"/>
              </a:ext>
            </a:extLst>
          </p:cNvPr>
          <p:cNvSpPr>
            <a:spLocks noGrp="1" noRot="1" noChangeAspect="1" noTextEdit="1"/>
          </p:cNvSpPr>
          <p:nvPr>
            <p:ph type="sldImg"/>
          </p:nvPr>
        </p:nvSpPr>
        <p:spPr>
          <a:ln/>
        </p:spPr>
      </p:sp>
      <p:sp>
        <p:nvSpPr>
          <p:cNvPr id="96259" name="Notes Placeholder 2">
            <a:extLst>
              <a:ext uri="{FF2B5EF4-FFF2-40B4-BE49-F238E27FC236}">
                <a16:creationId xmlns:a16="http://schemas.microsoft.com/office/drawing/2014/main" id="{B3FD62CF-4DA7-4ACC-AF82-5DAE7097EFD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96260" name="Slide Number Placeholder 3">
            <a:extLst>
              <a:ext uri="{FF2B5EF4-FFF2-40B4-BE49-F238E27FC236}">
                <a16:creationId xmlns:a16="http://schemas.microsoft.com/office/drawing/2014/main" id="{D3E084B3-1AFB-4BC1-B396-7E304BA1752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Times New Roman" panose="02020603050405020304" pitchFamily="18" charset="0"/>
              </a:defRPr>
            </a:lvl1pPr>
            <a:lvl2pPr marL="742950" indent="-285750" eaLnBrk="0" hangingPunct="0">
              <a:defRPr b="1" u="sng">
                <a:solidFill>
                  <a:schemeClr val="tx1"/>
                </a:solidFill>
                <a:latin typeface="Times New Roman" panose="02020603050405020304" pitchFamily="18" charset="0"/>
              </a:defRPr>
            </a:lvl2pPr>
            <a:lvl3pPr marL="1143000" indent="-228600" eaLnBrk="0" hangingPunct="0">
              <a:defRPr b="1" u="sng">
                <a:solidFill>
                  <a:schemeClr val="tx1"/>
                </a:solidFill>
                <a:latin typeface="Times New Roman" panose="02020603050405020304" pitchFamily="18" charset="0"/>
              </a:defRPr>
            </a:lvl3pPr>
            <a:lvl4pPr marL="1600200" indent="-228600" eaLnBrk="0" hangingPunct="0">
              <a:defRPr b="1" u="sng">
                <a:solidFill>
                  <a:schemeClr val="tx1"/>
                </a:solidFill>
                <a:latin typeface="Times New Roman" panose="02020603050405020304" pitchFamily="18" charset="0"/>
              </a:defRPr>
            </a:lvl4pPr>
            <a:lvl5pPr marL="2057400" indent="-228600" eaLnBrk="0" hangingPunct="0">
              <a:defRPr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b="1" u="sng">
                <a:solidFill>
                  <a:schemeClr val="tx1"/>
                </a:solidFill>
                <a:latin typeface="Times New Roman" panose="02020603050405020304" pitchFamily="18" charset="0"/>
              </a:defRPr>
            </a:lvl9pPr>
          </a:lstStyle>
          <a:p>
            <a:pPr eaLnBrk="1" hangingPunct="1"/>
            <a:fld id="{FB999BAF-E08F-4D9C-9C38-C8985DBFB15E}" type="slidenum">
              <a:rPr lang="en-US" altLang="en-US" b="0" u="none"/>
              <a:pPr eaLnBrk="1" hangingPunct="1"/>
              <a:t>5</a:t>
            </a:fld>
            <a:endParaRPr lang="en-US" altLang="en-US" b="0" u="non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a:extLst>
              <a:ext uri="{FF2B5EF4-FFF2-40B4-BE49-F238E27FC236}">
                <a16:creationId xmlns:a16="http://schemas.microsoft.com/office/drawing/2014/main" id="{F883611E-508A-4595-9199-7DCBD4F925A1}"/>
              </a:ext>
            </a:extLst>
          </p:cNvPr>
          <p:cNvSpPr>
            <a:spLocks noGrp="1" noRot="1" noChangeAspect="1" noTextEdit="1"/>
          </p:cNvSpPr>
          <p:nvPr>
            <p:ph type="sldImg"/>
          </p:nvPr>
        </p:nvSpPr>
        <p:spPr>
          <a:ln/>
        </p:spPr>
      </p:sp>
      <p:sp>
        <p:nvSpPr>
          <p:cNvPr id="98307" name="Notes Placeholder 2">
            <a:extLst>
              <a:ext uri="{FF2B5EF4-FFF2-40B4-BE49-F238E27FC236}">
                <a16:creationId xmlns:a16="http://schemas.microsoft.com/office/drawing/2014/main" id="{D3C627FA-ABCC-4A3E-B1CB-3530E042E6D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98308" name="Slide Number Placeholder 3">
            <a:extLst>
              <a:ext uri="{FF2B5EF4-FFF2-40B4-BE49-F238E27FC236}">
                <a16:creationId xmlns:a16="http://schemas.microsoft.com/office/drawing/2014/main" id="{5868C260-849D-45DA-9F73-D8B3699868B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Times New Roman" panose="02020603050405020304" pitchFamily="18" charset="0"/>
              </a:defRPr>
            </a:lvl1pPr>
            <a:lvl2pPr marL="742950" indent="-285750" eaLnBrk="0" hangingPunct="0">
              <a:defRPr b="1" u="sng">
                <a:solidFill>
                  <a:schemeClr val="tx1"/>
                </a:solidFill>
                <a:latin typeface="Times New Roman" panose="02020603050405020304" pitchFamily="18" charset="0"/>
              </a:defRPr>
            </a:lvl2pPr>
            <a:lvl3pPr marL="1143000" indent="-228600" eaLnBrk="0" hangingPunct="0">
              <a:defRPr b="1" u="sng">
                <a:solidFill>
                  <a:schemeClr val="tx1"/>
                </a:solidFill>
                <a:latin typeface="Times New Roman" panose="02020603050405020304" pitchFamily="18" charset="0"/>
              </a:defRPr>
            </a:lvl3pPr>
            <a:lvl4pPr marL="1600200" indent="-228600" eaLnBrk="0" hangingPunct="0">
              <a:defRPr b="1" u="sng">
                <a:solidFill>
                  <a:schemeClr val="tx1"/>
                </a:solidFill>
                <a:latin typeface="Times New Roman" panose="02020603050405020304" pitchFamily="18" charset="0"/>
              </a:defRPr>
            </a:lvl4pPr>
            <a:lvl5pPr marL="2057400" indent="-228600" eaLnBrk="0" hangingPunct="0">
              <a:defRPr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b="1" u="sng">
                <a:solidFill>
                  <a:schemeClr val="tx1"/>
                </a:solidFill>
                <a:latin typeface="Times New Roman" panose="02020603050405020304" pitchFamily="18" charset="0"/>
              </a:defRPr>
            </a:lvl9pPr>
          </a:lstStyle>
          <a:p>
            <a:pPr eaLnBrk="1" hangingPunct="1"/>
            <a:fld id="{51AEF62D-3CEA-44CE-AA63-EE590A1C4472}" type="slidenum">
              <a:rPr lang="en-US" altLang="en-US" b="0" u="none"/>
              <a:pPr eaLnBrk="1" hangingPunct="1"/>
              <a:t>11</a:t>
            </a:fld>
            <a:endParaRPr lang="en-US" altLang="en-US" b="0" u="non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a:extLst>
              <a:ext uri="{FF2B5EF4-FFF2-40B4-BE49-F238E27FC236}">
                <a16:creationId xmlns:a16="http://schemas.microsoft.com/office/drawing/2014/main" id="{A6D89E2F-3C85-4AB2-8742-0E674F354C2F}"/>
              </a:ext>
            </a:extLst>
          </p:cNvPr>
          <p:cNvSpPr>
            <a:spLocks noGrp="1" noRot="1" noChangeAspect="1" noTextEdit="1"/>
          </p:cNvSpPr>
          <p:nvPr>
            <p:ph type="sldImg"/>
          </p:nvPr>
        </p:nvSpPr>
        <p:spPr>
          <a:ln/>
        </p:spPr>
      </p:sp>
      <p:sp>
        <p:nvSpPr>
          <p:cNvPr id="101379" name="Notes Placeholder 2">
            <a:extLst>
              <a:ext uri="{FF2B5EF4-FFF2-40B4-BE49-F238E27FC236}">
                <a16:creationId xmlns:a16="http://schemas.microsoft.com/office/drawing/2014/main" id="{3D994592-0CA0-4C42-B583-DE7026042D5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101380" name="Slide Number Placeholder 3">
            <a:extLst>
              <a:ext uri="{FF2B5EF4-FFF2-40B4-BE49-F238E27FC236}">
                <a16:creationId xmlns:a16="http://schemas.microsoft.com/office/drawing/2014/main" id="{1B1E19D7-750E-4C9A-A5CD-2D4BF926774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Times New Roman" panose="02020603050405020304" pitchFamily="18" charset="0"/>
              </a:defRPr>
            </a:lvl1pPr>
            <a:lvl2pPr marL="742950" indent="-285750" eaLnBrk="0" hangingPunct="0">
              <a:defRPr b="1" u="sng">
                <a:solidFill>
                  <a:schemeClr val="tx1"/>
                </a:solidFill>
                <a:latin typeface="Times New Roman" panose="02020603050405020304" pitchFamily="18" charset="0"/>
              </a:defRPr>
            </a:lvl2pPr>
            <a:lvl3pPr marL="1143000" indent="-228600" eaLnBrk="0" hangingPunct="0">
              <a:defRPr b="1" u="sng">
                <a:solidFill>
                  <a:schemeClr val="tx1"/>
                </a:solidFill>
                <a:latin typeface="Times New Roman" panose="02020603050405020304" pitchFamily="18" charset="0"/>
              </a:defRPr>
            </a:lvl3pPr>
            <a:lvl4pPr marL="1600200" indent="-228600" eaLnBrk="0" hangingPunct="0">
              <a:defRPr b="1" u="sng">
                <a:solidFill>
                  <a:schemeClr val="tx1"/>
                </a:solidFill>
                <a:latin typeface="Times New Roman" panose="02020603050405020304" pitchFamily="18" charset="0"/>
              </a:defRPr>
            </a:lvl4pPr>
            <a:lvl5pPr marL="2057400" indent="-228600" eaLnBrk="0" hangingPunct="0">
              <a:defRPr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b="1" u="sng">
                <a:solidFill>
                  <a:schemeClr val="tx1"/>
                </a:solidFill>
                <a:latin typeface="Times New Roman" panose="02020603050405020304" pitchFamily="18" charset="0"/>
              </a:defRPr>
            </a:lvl9pPr>
          </a:lstStyle>
          <a:p>
            <a:pPr eaLnBrk="1" hangingPunct="1"/>
            <a:fld id="{14852649-DDC8-4681-AF8F-7E7775D860EF}" type="slidenum">
              <a:rPr lang="en-US" altLang="en-US" b="0" u="none"/>
              <a:pPr eaLnBrk="1" hangingPunct="1"/>
              <a:t>12</a:t>
            </a:fld>
            <a:endParaRPr lang="en-US" altLang="en-US" b="0" u="non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a:extLst>
              <a:ext uri="{FF2B5EF4-FFF2-40B4-BE49-F238E27FC236}">
                <a16:creationId xmlns:a16="http://schemas.microsoft.com/office/drawing/2014/main" id="{A9D84832-61B6-43CD-8374-6DBC2CB66353}"/>
              </a:ext>
            </a:extLst>
          </p:cNvPr>
          <p:cNvSpPr>
            <a:spLocks noGrp="1" noRot="1" noChangeAspect="1" noTextEdit="1"/>
          </p:cNvSpPr>
          <p:nvPr>
            <p:ph type="sldImg"/>
          </p:nvPr>
        </p:nvSpPr>
        <p:spPr>
          <a:ln/>
        </p:spPr>
      </p:sp>
      <p:sp>
        <p:nvSpPr>
          <p:cNvPr id="123907" name="Notes Placeholder 2">
            <a:extLst>
              <a:ext uri="{FF2B5EF4-FFF2-40B4-BE49-F238E27FC236}">
                <a16:creationId xmlns:a16="http://schemas.microsoft.com/office/drawing/2014/main" id="{FD904853-4668-4483-B134-DC42D6BC408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123908" name="Slide Number Placeholder 3">
            <a:extLst>
              <a:ext uri="{FF2B5EF4-FFF2-40B4-BE49-F238E27FC236}">
                <a16:creationId xmlns:a16="http://schemas.microsoft.com/office/drawing/2014/main" id="{1A405189-DA6D-48BA-9B74-948E345058F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Times New Roman" panose="02020603050405020304" pitchFamily="18" charset="0"/>
              </a:defRPr>
            </a:lvl1pPr>
            <a:lvl2pPr marL="742950" indent="-285750" eaLnBrk="0" hangingPunct="0">
              <a:defRPr b="1" u="sng">
                <a:solidFill>
                  <a:schemeClr val="tx1"/>
                </a:solidFill>
                <a:latin typeface="Times New Roman" panose="02020603050405020304" pitchFamily="18" charset="0"/>
              </a:defRPr>
            </a:lvl2pPr>
            <a:lvl3pPr marL="1143000" indent="-228600" eaLnBrk="0" hangingPunct="0">
              <a:defRPr b="1" u="sng">
                <a:solidFill>
                  <a:schemeClr val="tx1"/>
                </a:solidFill>
                <a:latin typeface="Times New Roman" panose="02020603050405020304" pitchFamily="18" charset="0"/>
              </a:defRPr>
            </a:lvl3pPr>
            <a:lvl4pPr marL="1600200" indent="-228600" eaLnBrk="0" hangingPunct="0">
              <a:defRPr b="1" u="sng">
                <a:solidFill>
                  <a:schemeClr val="tx1"/>
                </a:solidFill>
                <a:latin typeface="Times New Roman" panose="02020603050405020304" pitchFamily="18" charset="0"/>
              </a:defRPr>
            </a:lvl4pPr>
            <a:lvl5pPr marL="2057400" indent="-228600" eaLnBrk="0" hangingPunct="0">
              <a:defRPr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b="1" u="sng">
                <a:solidFill>
                  <a:schemeClr val="tx1"/>
                </a:solidFill>
                <a:latin typeface="Times New Roman" panose="02020603050405020304" pitchFamily="18" charset="0"/>
              </a:defRPr>
            </a:lvl9pPr>
          </a:lstStyle>
          <a:p>
            <a:pPr eaLnBrk="1" hangingPunct="1"/>
            <a:fld id="{CCD7D1A8-83A4-44CC-9543-7025172164C1}" type="slidenum">
              <a:rPr lang="en-US" altLang="en-US" b="0" u="none"/>
              <a:pPr eaLnBrk="1" hangingPunct="1"/>
              <a:t>13</a:t>
            </a:fld>
            <a:endParaRPr lang="en-US" altLang="en-US" b="0" u="non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a:extLst>
              <a:ext uri="{FF2B5EF4-FFF2-40B4-BE49-F238E27FC236}">
                <a16:creationId xmlns:a16="http://schemas.microsoft.com/office/drawing/2014/main" id="{24ACA123-DD76-426B-B56C-44F7A7F8D3A1}"/>
              </a:ext>
            </a:extLst>
          </p:cNvPr>
          <p:cNvSpPr>
            <a:spLocks noGrp="1" noRot="1" noChangeAspect="1" noTextEdit="1"/>
          </p:cNvSpPr>
          <p:nvPr>
            <p:ph type="sldImg"/>
          </p:nvPr>
        </p:nvSpPr>
        <p:spPr>
          <a:ln/>
        </p:spPr>
      </p:sp>
      <p:sp>
        <p:nvSpPr>
          <p:cNvPr id="125955" name="Notes Placeholder 2">
            <a:extLst>
              <a:ext uri="{FF2B5EF4-FFF2-40B4-BE49-F238E27FC236}">
                <a16:creationId xmlns:a16="http://schemas.microsoft.com/office/drawing/2014/main" id="{CA1AD7FC-151E-4B54-8C05-A1093555726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125956" name="Slide Number Placeholder 3">
            <a:extLst>
              <a:ext uri="{FF2B5EF4-FFF2-40B4-BE49-F238E27FC236}">
                <a16:creationId xmlns:a16="http://schemas.microsoft.com/office/drawing/2014/main" id="{490100B9-7E80-4969-94DE-29DD3BC1625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Times New Roman" panose="02020603050405020304" pitchFamily="18" charset="0"/>
              </a:defRPr>
            </a:lvl1pPr>
            <a:lvl2pPr marL="742950" indent="-285750" eaLnBrk="0" hangingPunct="0">
              <a:defRPr b="1" u="sng">
                <a:solidFill>
                  <a:schemeClr val="tx1"/>
                </a:solidFill>
                <a:latin typeface="Times New Roman" panose="02020603050405020304" pitchFamily="18" charset="0"/>
              </a:defRPr>
            </a:lvl2pPr>
            <a:lvl3pPr marL="1143000" indent="-228600" eaLnBrk="0" hangingPunct="0">
              <a:defRPr b="1" u="sng">
                <a:solidFill>
                  <a:schemeClr val="tx1"/>
                </a:solidFill>
                <a:latin typeface="Times New Roman" panose="02020603050405020304" pitchFamily="18" charset="0"/>
              </a:defRPr>
            </a:lvl3pPr>
            <a:lvl4pPr marL="1600200" indent="-228600" eaLnBrk="0" hangingPunct="0">
              <a:defRPr b="1" u="sng">
                <a:solidFill>
                  <a:schemeClr val="tx1"/>
                </a:solidFill>
                <a:latin typeface="Times New Roman" panose="02020603050405020304" pitchFamily="18" charset="0"/>
              </a:defRPr>
            </a:lvl4pPr>
            <a:lvl5pPr marL="2057400" indent="-228600" eaLnBrk="0" hangingPunct="0">
              <a:defRPr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b="1" u="sng">
                <a:solidFill>
                  <a:schemeClr val="tx1"/>
                </a:solidFill>
                <a:latin typeface="Times New Roman" panose="02020603050405020304" pitchFamily="18" charset="0"/>
              </a:defRPr>
            </a:lvl9pPr>
          </a:lstStyle>
          <a:p>
            <a:pPr eaLnBrk="1" hangingPunct="1"/>
            <a:fld id="{4D2E10DB-A333-4B6C-8FAA-559D6EC8AD43}" type="slidenum">
              <a:rPr lang="en-US" altLang="en-US" b="0" u="none"/>
              <a:pPr eaLnBrk="1" hangingPunct="1"/>
              <a:t>14</a:t>
            </a:fld>
            <a:endParaRPr lang="en-US" altLang="en-US" b="0" u="non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D1302D90-9F98-4605-8488-7A7B20F9105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E22AB2DE-F90B-4C82-A52F-E0D1D42CDE9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919F81D5-D797-4A43-B09E-FB3F171B5FD9}"/>
              </a:ext>
            </a:extLst>
          </p:cNvPr>
          <p:cNvSpPr>
            <a:spLocks noGrp="1" noChangeArrowheads="1"/>
          </p:cNvSpPr>
          <p:nvPr>
            <p:ph type="sldNum" sz="quarter" idx="12"/>
          </p:nvPr>
        </p:nvSpPr>
        <p:spPr>
          <a:ln/>
        </p:spPr>
        <p:txBody>
          <a:bodyPr/>
          <a:lstStyle>
            <a:lvl1pPr>
              <a:defRPr/>
            </a:lvl1pPr>
          </a:lstStyle>
          <a:p>
            <a:fld id="{8B2CC27D-E958-4D7B-8C19-991C680ACBD0}" type="slidenum">
              <a:rPr lang="en-US" altLang="en-US"/>
              <a:pPr/>
              <a:t>‹#›</a:t>
            </a:fld>
            <a:endParaRPr lang="en-US" altLang="en-US"/>
          </a:p>
        </p:txBody>
      </p:sp>
    </p:spTree>
    <p:extLst>
      <p:ext uri="{BB962C8B-B14F-4D97-AF65-F5344CB8AC3E}">
        <p14:creationId xmlns:p14="http://schemas.microsoft.com/office/powerpoint/2010/main" val="112194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6FA9F7CC-F976-495D-8D62-B6DF33FA2D0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88A8C25-C83F-4EBA-A690-C34B1E47FAE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0C5F4619-CFB3-4F49-A146-29EBE4E0C2DD}"/>
              </a:ext>
            </a:extLst>
          </p:cNvPr>
          <p:cNvSpPr>
            <a:spLocks noGrp="1" noChangeArrowheads="1"/>
          </p:cNvSpPr>
          <p:nvPr>
            <p:ph type="sldNum" sz="quarter" idx="12"/>
          </p:nvPr>
        </p:nvSpPr>
        <p:spPr>
          <a:ln/>
        </p:spPr>
        <p:txBody>
          <a:bodyPr/>
          <a:lstStyle>
            <a:lvl1pPr>
              <a:defRPr/>
            </a:lvl1pPr>
          </a:lstStyle>
          <a:p>
            <a:fld id="{89D0B310-5DC9-4323-9F0C-824C94E8B28C}" type="slidenum">
              <a:rPr lang="en-US" altLang="en-US"/>
              <a:pPr/>
              <a:t>‹#›</a:t>
            </a:fld>
            <a:endParaRPr lang="en-US" altLang="en-US"/>
          </a:p>
        </p:txBody>
      </p:sp>
    </p:spTree>
    <p:extLst>
      <p:ext uri="{BB962C8B-B14F-4D97-AF65-F5344CB8AC3E}">
        <p14:creationId xmlns:p14="http://schemas.microsoft.com/office/powerpoint/2010/main" val="42293517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41446C15-D492-4497-B78E-1249CB2B29C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AEB056A-18E4-4905-ABC0-126602C85E1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E52AA93-C8B0-4D5F-8838-1C104A945A6A}"/>
              </a:ext>
            </a:extLst>
          </p:cNvPr>
          <p:cNvSpPr>
            <a:spLocks noGrp="1" noChangeArrowheads="1"/>
          </p:cNvSpPr>
          <p:nvPr>
            <p:ph type="sldNum" sz="quarter" idx="12"/>
          </p:nvPr>
        </p:nvSpPr>
        <p:spPr>
          <a:ln/>
        </p:spPr>
        <p:txBody>
          <a:bodyPr/>
          <a:lstStyle>
            <a:lvl1pPr>
              <a:defRPr/>
            </a:lvl1pPr>
          </a:lstStyle>
          <a:p>
            <a:fld id="{F9082A27-9A50-4341-BEF2-5703B003CFA3}" type="slidenum">
              <a:rPr lang="en-US" altLang="en-US"/>
              <a:pPr/>
              <a:t>‹#›</a:t>
            </a:fld>
            <a:endParaRPr lang="en-US" altLang="en-US"/>
          </a:p>
        </p:txBody>
      </p:sp>
    </p:spTree>
    <p:extLst>
      <p:ext uri="{BB962C8B-B14F-4D97-AF65-F5344CB8AC3E}">
        <p14:creationId xmlns:p14="http://schemas.microsoft.com/office/powerpoint/2010/main" val="12496364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AndTx">
  <p:cSld name="Title, Chart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3DF262-10F8-4D45-8651-7DD4512EE851}"/>
              </a:ext>
            </a:extLst>
          </p:cNvPr>
          <p:cNvSpPr>
            <a:spLocks noGrp="1"/>
          </p:cNvSpPr>
          <p:nvPr>
            <p:ph type="title"/>
          </p:nvPr>
        </p:nvSpPr>
        <p:spPr>
          <a:xfrm>
            <a:off x="685800" y="609600"/>
            <a:ext cx="7772400" cy="1143000"/>
          </a:xfrm>
        </p:spPr>
        <p:txBody>
          <a:bodyPr/>
          <a:lstStyle/>
          <a:p>
            <a:r>
              <a:rPr lang="en-US"/>
              <a:t>Click to edit Master title style</a:t>
            </a:r>
          </a:p>
        </p:txBody>
      </p:sp>
      <p:sp>
        <p:nvSpPr>
          <p:cNvPr id="3" name="Chart Placeholder 2">
            <a:extLst>
              <a:ext uri="{FF2B5EF4-FFF2-40B4-BE49-F238E27FC236}">
                <a16:creationId xmlns:a16="http://schemas.microsoft.com/office/drawing/2014/main" id="{0A313FC1-7637-4591-B059-946B81029985}"/>
              </a:ext>
            </a:extLst>
          </p:cNvPr>
          <p:cNvSpPr>
            <a:spLocks noGrp="1"/>
          </p:cNvSpPr>
          <p:nvPr>
            <p:ph type="chart" sz="half" idx="1"/>
          </p:nvPr>
        </p:nvSpPr>
        <p:spPr>
          <a:xfrm>
            <a:off x="685800" y="1981200"/>
            <a:ext cx="3810000" cy="4114800"/>
          </a:xfrm>
        </p:spPr>
        <p:txBody>
          <a:bodyPr/>
          <a:lstStyle/>
          <a:p>
            <a:endParaRPr lang="en-US"/>
          </a:p>
        </p:txBody>
      </p:sp>
      <p:sp>
        <p:nvSpPr>
          <p:cNvPr id="4" name="Text Placeholder 3">
            <a:extLst>
              <a:ext uri="{FF2B5EF4-FFF2-40B4-BE49-F238E27FC236}">
                <a16:creationId xmlns:a16="http://schemas.microsoft.com/office/drawing/2014/main" id="{422547B3-385F-4E10-8176-1D3B4A24A42F}"/>
              </a:ext>
            </a:extLst>
          </p:cNvPr>
          <p:cNvSpPr>
            <a:spLocks noGrp="1"/>
          </p:cNvSpPr>
          <p:nvPr>
            <p:ph type="body" sz="half" idx="2"/>
          </p:nvPr>
        </p:nvSpPr>
        <p:spPr>
          <a:xfrm>
            <a:off x="4648200" y="1981200"/>
            <a:ext cx="3810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194C08B-D80F-4009-BC9A-A9D502132530}"/>
              </a:ext>
            </a:extLst>
          </p:cNvPr>
          <p:cNvSpPr>
            <a:spLocks noGrp="1"/>
          </p:cNvSpPr>
          <p:nvPr>
            <p:ph type="dt" sz="half" idx="10"/>
          </p:nvPr>
        </p:nvSpPr>
        <p:spPr>
          <a:xfrm>
            <a:off x="685800" y="6248400"/>
            <a:ext cx="1905000" cy="457200"/>
          </a:xfrm>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7BAF6541-F034-45CF-8FF5-A4920143406C}"/>
              </a:ext>
            </a:extLst>
          </p:cNvPr>
          <p:cNvSpPr>
            <a:spLocks noGrp="1"/>
          </p:cNvSpPr>
          <p:nvPr>
            <p:ph type="ftr" sz="quarter" idx="11"/>
          </p:nvPr>
        </p:nvSpPr>
        <p:spPr>
          <a:xfrm>
            <a:off x="3124200" y="6248400"/>
            <a:ext cx="2895600" cy="457200"/>
          </a:xfrm>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A8638066-E2A9-4DDE-9D5E-C256EB979113}"/>
              </a:ext>
            </a:extLst>
          </p:cNvPr>
          <p:cNvSpPr>
            <a:spLocks noGrp="1"/>
          </p:cNvSpPr>
          <p:nvPr>
            <p:ph type="sldNum" sz="quarter" idx="12"/>
          </p:nvPr>
        </p:nvSpPr>
        <p:spPr>
          <a:xfrm>
            <a:off x="6553200" y="6248400"/>
            <a:ext cx="1905000" cy="457200"/>
          </a:xfrm>
        </p:spPr>
        <p:txBody>
          <a:bodyPr/>
          <a:lstStyle>
            <a:lvl1pPr>
              <a:defRPr/>
            </a:lvl1pPr>
          </a:lstStyle>
          <a:p>
            <a:fld id="{FC587406-A500-4207-9BD4-6E4EAF22BEBD}" type="slidenum">
              <a:rPr lang="en-US" altLang="en-US"/>
              <a:pPr/>
              <a:t>‹#›</a:t>
            </a:fld>
            <a:endParaRPr lang="en-US" altLang="en-US"/>
          </a:p>
        </p:txBody>
      </p:sp>
    </p:spTree>
    <p:extLst>
      <p:ext uri="{BB962C8B-B14F-4D97-AF65-F5344CB8AC3E}">
        <p14:creationId xmlns:p14="http://schemas.microsoft.com/office/powerpoint/2010/main" val="17554325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2336C-C905-4F3C-94B3-F039EE627118}"/>
              </a:ext>
            </a:extLst>
          </p:cNvPr>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a:extLst>
              <a:ext uri="{FF2B5EF4-FFF2-40B4-BE49-F238E27FC236}">
                <a16:creationId xmlns:a16="http://schemas.microsoft.com/office/drawing/2014/main" id="{F3A15D3B-3ADB-4356-9095-B5ED3C8787D7}"/>
              </a:ext>
            </a:extLst>
          </p:cNvPr>
          <p:cNvSpPr>
            <a:spLocks noGrp="1"/>
          </p:cNvSpPr>
          <p:nvPr>
            <p:ph type="body" sz="half" idx="1"/>
          </p:nvPr>
        </p:nvSpPr>
        <p:spPr>
          <a:xfrm>
            <a:off x="685800" y="1981200"/>
            <a:ext cx="3810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63518B6-6617-4F69-8484-456F1B5BC479}"/>
              </a:ext>
            </a:extLst>
          </p:cNvPr>
          <p:cNvSpPr>
            <a:spLocks noGrp="1"/>
          </p:cNvSpPr>
          <p:nvPr>
            <p:ph sz="half" idx="2"/>
          </p:nvPr>
        </p:nvSpPr>
        <p:spPr>
          <a:xfrm>
            <a:off x="4648200" y="1981200"/>
            <a:ext cx="3810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3A2A376-3BA3-40B8-998B-B6E6CF514B4C}"/>
              </a:ext>
            </a:extLst>
          </p:cNvPr>
          <p:cNvSpPr>
            <a:spLocks noGrp="1"/>
          </p:cNvSpPr>
          <p:nvPr>
            <p:ph type="dt" sz="half" idx="10"/>
          </p:nvPr>
        </p:nvSpPr>
        <p:spPr>
          <a:xfrm>
            <a:off x="685800" y="6248400"/>
            <a:ext cx="1905000" cy="457200"/>
          </a:xfrm>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9DDC3B9A-B367-45B3-A311-20B5BD2CBF3B}"/>
              </a:ext>
            </a:extLst>
          </p:cNvPr>
          <p:cNvSpPr>
            <a:spLocks noGrp="1"/>
          </p:cNvSpPr>
          <p:nvPr>
            <p:ph type="ftr" sz="quarter" idx="11"/>
          </p:nvPr>
        </p:nvSpPr>
        <p:spPr>
          <a:xfrm>
            <a:off x="3124200" y="6248400"/>
            <a:ext cx="2895600" cy="457200"/>
          </a:xfrm>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8B059840-88F8-405C-B26E-B89765DCF743}"/>
              </a:ext>
            </a:extLst>
          </p:cNvPr>
          <p:cNvSpPr>
            <a:spLocks noGrp="1"/>
          </p:cNvSpPr>
          <p:nvPr>
            <p:ph type="sldNum" sz="quarter" idx="12"/>
          </p:nvPr>
        </p:nvSpPr>
        <p:spPr>
          <a:xfrm>
            <a:off x="6553200" y="6248400"/>
            <a:ext cx="1905000" cy="457200"/>
          </a:xfrm>
        </p:spPr>
        <p:txBody>
          <a:bodyPr/>
          <a:lstStyle>
            <a:lvl1pPr>
              <a:defRPr/>
            </a:lvl1pPr>
          </a:lstStyle>
          <a:p>
            <a:fld id="{DA05BED9-28F5-4CDF-B5D7-BDA9F643557C}" type="slidenum">
              <a:rPr lang="en-US" altLang="en-US"/>
              <a:pPr/>
              <a:t>‹#›</a:t>
            </a:fld>
            <a:endParaRPr lang="en-US" altLang="en-US"/>
          </a:p>
        </p:txBody>
      </p:sp>
    </p:spTree>
    <p:extLst>
      <p:ext uri="{BB962C8B-B14F-4D97-AF65-F5344CB8AC3E}">
        <p14:creationId xmlns:p14="http://schemas.microsoft.com/office/powerpoint/2010/main" val="6713307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6DAEC9-8303-4D54-97B8-1DCD953F3846}"/>
              </a:ext>
            </a:extLst>
          </p:cNvPr>
          <p:cNvSpPr>
            <a:spLocks noGrp="1"/>
          </p:cNvSpPr>
          <p:nvPr>
            <p:ph type="title"/>
          </p:nvPr>
        </p:nvSpPr>
        <p:spPr>
          <a:xfrm>
            <a:off x="685800" y="609600"/>
            <a:ext cx="7772400" cy="114300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7BCB0186-4D76-4B78-A01B-B1041E3C864E}"/>
              </a:ext>
            </a:extLst>
          </p:cNvPr>
          <p:cNvSpPr>
            <a:spLocks noGrp="1"/>
          </p:cNvSpPr>
          <p:nvPr>
            <p:ph sz="half" idx="1"/>
          </p:nvPr>
        </p:nvSpPr>
        <p:spPr>
          <a:xfrm>
            <a:off x="685800" y="1981200"/>
            <a:ext cx="3810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638D533-1FCD-401B-98B2-858144E04F13}"/>
              </a:ext>
            </a:extLst>
          </p:cNvPr>
          <p:cNvSpPr>
            <a:spLocks noGrp="1"/>
          </p:cNvSpPr>
          <p:nvPr>
            <p:ph type="body" sz="half" idx="2"/>
          </p:nvPr>
        </p:nvSpPr>
        <p:spPr>
          <a:xfrm>
            <a:off x="4648200" y="1981200"/>
            <a:ext cx="3810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5278B4C-F7FC-4486-9CBA-507818D59426}"/>
              </a:ext>
            </a:extLst>
          </p:cNvPr>
          <p:cNvSpPr>
            <a:spLocks noGrp="1"/>
          </p:cNvSpPr>
          <p:nvPr>
            <p:ph type="dt" sz="half" idx="10"/>
          </p:nvPr>
        </p:nvSpPr>
        <p:spPr>
          <a:xfrm>
            <a:off x="685800" y="6248400"/>
            <a:ext cx="1905000" cy="457200"/>
          </a:xfrm>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58D4467A-6F27-42B4-890B-3B4943A90130}"/>
              </a:ext>
            </a:extLst>
          </p:cNvPr>
          <p:cNvSpPr>
            <a:spLocks noGrp="1"/>
          </p:cNvSpPr>
          <p:nvPr>
            <p:ph type="ftr" sz="quarter" idx="11"/>
          </p:nvPr>
        </p:nvSpPr>
        <p:spPr>
          <a:xfrm>
            <a:off x="3124200" y="6248400"/>
            <a:ext cx="2895600" cy="457200"/>
          </a:xfrm>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DD78EFC8-7664-43FF-82CA-1979F36A2FCD}"/>
              </a:ext>
            </a:extLst>
          </p:cNvPr>
          <p:cNvSpPr>
            <a:spLocks noGrp="1"/>
          </p:cNvSpPr>
          <p:nvPr>
            <p:ph type="sldNum" sz="quarter" idx="12"/>
          </p:nvPr>
        </p:nvSpPr>
        <p:spPr>
          <a:xfrm>
            <a:off x="6553200" y="6248400"/>
            <a:ext cx="1905000" cy="457200"/>
          </a:xfrm>
        </p:spPr>
        <p:txBody>
          <a:bodyPr/>
          <a:lstStyle>
            <a:lvl1pPr>
              <a:defRPr/>
            </a:lvl1pPr>
          </a:lstStyle>
          <a:p>
            <a:fld id="{8D98C3B5-40AF-4A73-917D-C40210042994}" type="slidenum">
              <a:rPr lang="en-US" altLang="en-US"/>
              <a:pPr/>
              <a:t>‹#›</a:t>
            </a:fld>
            <a:endParaRPr lang="en-US" altLang="en-US"/>
          </a:p>
        </p:txBody>
      </p:sp>
    </p:spTree>
    <p:extLst>
      <p:ext uri="{BB962C8B-B14F-4D97-AF65-F5344CB8AC3E}">
        <p14:creationId xmlns:p14="http://schemas.microsoft.com/office/powerpoint/2010/main" val="37649717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E9CC666F-1E35-4C4B-BA12-0BA5432F5BF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8D83867D-EEDC-4E59-85E2-E7C3F93202B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810F0B2-6369-41F7-9676-9C5E9C95131A}"/>
              </a:ext>
            </a:extLst>
          </p:cNvPr>
          <p:cNvSpPr>
            <a:spLocks noGrp="1" noChangeArrowheads="1"/>
          </p:cNvSpPr>
          <p:nvPr>
            <p:ph type="sldNum" sz="quarter" idx="12"/>
          </p:nvPr>
        </p:nvSpPr>
        <p:spPr>
          <a:ln/>
        </p:spPr>
        <p:txBody>
          <a:bodyPr/>
          <a:lstStyle>
            <a:lvl1pPr>
              <a:defRPr/>
            </a:lvl1pPr>
          </a:lstStyle>
          <a:p>
            <a:fld id="{810D42B6-072D-4A37-8896-75CB62E23827}" type="slidenum">
              <a:rPr lang="en-US" altLang="en-US"/>
              <a:pPr/>
              <a:t>‹#›</a:t>
            </a:fld>
            <a:endParaRPr lang="en-US" altLang="en-US"/>
          </a:p>
        </p:txBody>
      </p:sp>
    </p:spTree>
    <p:extLst>
      <p:ext uri="{BB962C8B-B14F-4D97-AF65-F5344CB8AC3E}">
        <p14:creationId xmlns:p14="http://schemas.microsoft.com/office/powerpoint/2010/main" val="1189868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677470C3-5BB5-484D-8797-E561434387D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768283DE-E849-4304-92F9-322209F16A9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07F2DDC5-589C-4E74-B8BC-2394496F9EF5}"/>
              </a:ext>
            </a:extLst>
          </p:cNvPr>
          <p:cNvSpPr>
            <a:spLocks noGrp="1" noChangeArrowheads="1"/>
          </p:cNvSpPr>
          <p:nvPr>
            <p:ph type="sldNum" sz="quarter" idx="12"/>
          </p:nvPr>
        </p:nvSpPr>
        <p:spPr>
          <a:ln/>
        </p:spPr>
        <p:txBody>
          <a:bodyPr/>
          <a:lstStyle>
            <a:lvl1pPr>
              <a:defRPr/>
            </a:lvl1pPr>
          </a:lstStyle>
          <a:p>
            <a:fld id="{378CAA43-275B-4C82-BE18-390AD9F3CBB3}" type="slidenum">
              <a:rPr lang="en-US" altLang="en-US"/>
              <a:pPr/>
              <a:t>‹#›</a:t>
            </a:fld>
            <a:endParaRPr lang="en-US" altLang="en-US"/>
          </a:p>
        </p:txBody>
      </p:sp>
    </p:spTree>
    <p:extLst>
      <p:ext uri="{BB962C8B-B14F-4D97-AF65-F5344CB8AC3E}">
        <p14:creationId xmlns:p14="http://schemas.microsoft.com/office/powerpoint/2010/main" val="12544945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97DA913D-C560-4117-AA75-378E49973CF4}"/>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0C00CF31-BF71-4202-A893-B22EE2083D3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B6B54184-494D-4FCA-8D7B-34D2771C8F0E}"/>
              </a:ext>
            </a:extLst>
          </p:cNvPr>
          <p:cNvSpPr>
            <a:spLocks noGrp="1" noChangeArrowheads="1"/>
          </p:cNvSpPr>
          <p:nvPr>
            <p:ph type="sldNum" sz="quarter" idx="12"/>
          </p:nvPr>
        </p:nvSpPr>
        <p:spPr>
          <a:ln/>
        </p:spPr>
        <p:txBody>
          <a:bodyPr/>
          <a:lstStyle>
            <a:lvl1pPr>
              <a:defRPr/>
            </a:lvl1pPr>
          </a:lstStyle>
          <a:p>
            <a:fld id="{59F05D5A-64DA-4513-A186-7B0E41492937}" type="slidenum">
              <a:rPr lang="en-US" altLang="en-US"/>
              <a:pPr/>
              <a:t>‹#›</a:t>
            </a:fld>
            <a:endParaRPr lang="en-US" altLang="en-US"/>
          </a:p>
        </p:txBody>
      </p:sp>
    </p:spTree>
    <p:extLst>
      <p:ext uri="{BB962C8B-B14F-4D97-AF65-F5344CB8AC3E}">
        <p14:creationId xmlns:p14="http://schemas.microsoft.com/office/powerpoint/2010/main" val="24839335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660F11D6-9744-4C04-B4D3-307B8BB30ADE}"/>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9C9C6655-D123-4840-9BB9-D2D1CD048F0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A8667130-D15C-4573-8D68-E089A4EA1784}"/>
              </a:ext>
            </a:extLst>
          </p:cNvPr>
          <p:cNvSpPr>
            <a:spLocks noGrp="1" noChangeArrowheads="1"/>
          </p:cNvSpPr>
          <p:nvPr>
            <p:ph type="sldNum" sz="quarter" idx="12"/>
          </p:nvPr>
        </p:nvSpPr>
        <p:spPr>
          <a:ln/>
        </p:spPr>
        <p:txBody>
          <a:bodyPr/>
          <a:lstStyle>
            <a:lvl1pPr>
              <a:defRPr/>
            </a:lvl1pPr>
          </a:lstStyle>
          <a:p>
            <a:fld id="{B8B5A31A-C346-4BBE-A0B6-194407011E67}" type="slidenum">
              <a:rPr lang="en-US" altLang="en-US"/>
              <a:pPr/>
              <a:t>‹#›</a:t>
            </a:fld>
            <a:endParaRPr lang="en-US" altLang="en-US"/>
          </a:p>
        </p:txBody>
      </p:sp>
    </p:spTree>
    <p:extLst>
      <p:ext uri="{BB962C8B-B14F-4D97-AF65-F5344CB8AC3E}">
        <p14:creationId xmlns:p14="http://schemas.microsoft.com/office/powerpoint/2010/main" val="29934762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8C59BAC4-69C1-4322-B950-19C6C624868D}"/>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2D5092ED-EED1-4166-9E0D-6F2FC05CC8D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BF3FCC3C-99FB-4953-9411-083C09B25E53}"/>
              </a:ext>
            </a:extLst>
          </p:cNvPr>
          <p:cNvSpPr>
            <a:spLocks noGrp="1" noChangeArrowheads="1"/>
          </p:cNvSpPr>
          <p:nvPr>
            <p:ph type="sldNum" sz="quarter" idx="12"/>
          </p:nvPr>
        </p:nvSpPr>
        <p:spPr>
          <a:ln/>
        </p:spPr>
        <p:txBody>
          <a:bodyPr/>
          <a:lstStyle>
            <a:lvl1pPr>
              <a:defRPr/>
            </a:lvl1pPr>
          </a:lstStyle>
          <a:p>
            <a:fld id="{59FAD4F5-1FE6-4338-95A5-543D49389F43}" type="slidenum">
              <a:rPr lang="en-US" altLang="en-US"/>
              <a:pPr/>
              <a:t>‹#›</a:t>
            </a:fld>
            <a:endParaRPr lang="en-US" altLang="en-US"/>
          </a:p>
        </p:txBody>
      </p:sp>
    </p:spTree>
    <p:extLst>
      <p:ext uri="{BB962C8B-B14F-4D97-AF65-F5344CB8AC3E}">
        <p14:creationId xmlns:p14="http://schemas.microsoft.com/office/powerpoint/2010/main" val="19580879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90E0AA3C-8E0C-492E-AC20-CE8AAB8395AF}"/>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55974D4A-7753-4EA3-ACFA-E9CD37A3C9D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AD153FB4-6B82-42F5-8395-BC3753EEBA7E}"/>
              </a:ext>
            </a:extLst>
          </p:cNvPr>
          <p:cNvSpPr>
            <a:spLocks noGrp="1" noChangeArrowheads="1"/>
          </p:cNvSpPr>
          <p:nvPr>
            <p:ph type="sldNum" sz="quarter" idx="12"/>
          </p:nvPr>
        </p:nvSpPr>
        <p:spPr>
          <a:ln/>
        </p:spPr>
        <p:txBody>
          <a:bodyPr/>
          <a:lstStyle>
            <a:lvl1pPr>
              <a:defRPr/>
            </a:lvl1pPr>
          </a:lstStyle>
          <a:p>
            <a:fld id="{26EDF5A5-9976-44BD-93F4-FAC22DEC5414}" type="slidenum">
              <a:rPr lang="en-US" altLang="en-US"/>
              <a:pPr/>
              <a:t>‹#›</a:t>
            </a:fld>
            <a:endParaRPr lang="en-US" altLang="en-US"/>
          </a:p>
        </p:txBody>
      </p:sp>
    </p:spTree>
    <p:extLst>
      <p:ext uri="{BB962C8B-B14F-4D97-AF65-F5344CB8AC3E}">
        <p14:creationId xmlns:p14="http://schemas.microsoft.com/office/powerpoint/2010/main" val="3583305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30E1C8AB-C5E4-4483-BCFF-7DEF25425D93}"/>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7D92AE29-D08C-4115-B9C9-A80E9E31180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48502C65-94D1-4D1C-A3B1-F53190A159B4}"/>
              </a:ext>
            </a:extLst>
          </p:cNvPr>
          <p:cNvSpPr>
            <a:spLocks noGrp="1" noChangeArrowheads="1"/>
          </p:cNvSpPr>
          <p:nvPr>
            <p:ph type="sldNum" sz="quarter" idx="12"/>
          </p:nvPr>
        </p:nvSpPr>
        <p:spPr>
          <a:ln/>
        </p:spPr>
        <p:txBody>
          <a:bodyPr/>
          <a:lstStyle>
            <a:lvl1pPr>
              <a:defRPr/>
            </a:lvl1pPr>
          </a:lstStyle>
          <a:p>
            <a:fld id="{D5B862A7-2465-4674-8BE9-3D014CB0FCDA}" type="slidenum">
              <a:rPr lang="en-US" altLang="en-US"/>
              <a:pPr/>
              <a:t>‹#›</a:t>
            </a:fld>
            <a:endParaRPr lang="en-US" altLang="en-US"/>
          </a:p>
        </p:txBody>
      </p:sp>
    </p:spTree>
    <p:extLst>
      <p:ext uri="{BB962C8B-B14F-4D97-AF65-F5344CB8AC3E}">
        <p14:creationId xmlns:p14="http://schemas.microsoft.com/office/powerpoint/2010/main" val="17158151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38E6E80A-9949-43F9-A16D-257D54F25C96}"/>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E17BF3C7-C255-4A46-BEA1-A08D6FDEA0D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2C43C92F-FF00-4BD5-96DB-1825274C70A5}"/>
              </a:ext>
            </a:extLst>
          </p:cNvPr>
          <p:cNvSpPr>
            <a:spLocks noGrp="1" noChangeArrowheads="1"/>
          </p:cNvSpPr>
          <p:nvPr>
            <p:ph type="sldNum" sz="quarter" idx="12"/>
          </p:nvPr>
        </p:nvSpPr>
        <p:spPr>
          <a:ln/>
        </p:spPr>
        <p:txBody>
          <a:bodyPr/>
          <a:lstStyle>
            <a:lvl1pPr>
              <a:defRPr/>
            </a:lvl1pPr>
          </a:lstStyle>
          <a:p>
            <a:fld id="{EAA5427A-0F60-49BC-B1E2-7F17CAE99D19}" type="slidenum">
              <a:rPr lang="en-US" altLang="en-US"/>
              <a:pPr/>
              <a:t>‹#›</a:t>
            </a:fld>
            <a:endParaRPr lang="en-US" altLang="en-US"/>
          </a:p>
        </p:txBody>
      </p:sp>
    </p:spTree>
    <p:extLst>
      <p:ext uri="{BB962C8B-B14F-4D97-AF65-F5344CB8AC3E}">
        <p14:creationId xmlns:p14="http://schemas.microsoft.com/office/powerpoint/2010/main" val="23744504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CD7EA838-DCB2-498D-B9DB-DFC32CDD59FD}"/>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468D336E-1A81-4618-9359-48ECC5CA5CA4}"/>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37F2BFE0-EFCE-41B8-B08C-48B85FB847F6}"/>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u="none" smtClean="0"/>
            </a:lvl1pPr>
          </a:lstStyle>
          <a:p>
            <a:pPr>
              <a:defRPr/>
            </a:pPr>
            <a:endParaRPr lang="en-US"/>
          </a:p>
        </p:txBody>
      </p:sp>
      <p:sp>
        <p:nvSpPr>
          <p:cNvPr id="1029" name="Rectangle 5">
            <a:extLst>
              <a:ext uri="{FF2B5EF4-FFF2-40B4-BE49-F238E27FC236}">
                <a16:creationId xmlns:a16="http://schemas.microsoft.com/office/drawing/2014/main" id="{40480EE5-FF2F-4F00-B87C-017999A82740}"/>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u="none" smtClean="0"/>
            </a:lvl1pPr>
          </a:lstStyle>
          <a:p>
            <a:pPr>
              <a:defRPr/>
            </a:pPr>
            <a:endParaRPr lang="en-US"/>
          </a:p>
        </p:txBody>
      </p:sp>
      <p:sp>
        <p:nvSpPr>
          <p:cNvPr id="1030" name="Rectangle 6">
            <a:extLst>
              <a:ext uri="{FF2B5EF4-FFF2-40B4-BE49-F238E27FC236}">
                <a16:creationId xmlns:a16="http://schemas.microsoft.com/office/drawing/2014/main" id="{3AD81285-CEAD-4119-A463-B51A06D305D1}"/>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u="none"/>
            </a:lvl1pPr>
          </a:lstStyle>
          <a:p>
            <a:fld id="{DE36DF56-6B63-49EA-AE70-FE752A8EA68A}"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audio" Target="../media/audio1.wav"/><Relationship Id="rId7" Type="http://schemas.openxmlformats.org/officeDocument/2006/relationships/image" Target="../media/image28.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hyperlink" Target="http://siduri.tripod.com/Library_of_Babylon.html"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 Id="rId4" Type="http://schemas.openxmlformats.org/officeDocument/2006/relationships/image" Target="../media/image36.jpeg"/></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 Id="rId4" Type="http://schemas.openxmlformats.org/officeDocument/2006/relationships/image" Target="../media/image39.jpeg"/></Relationships>
</file>

<file path=ppt/slides/_rels/slide2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6.jpeg"/><Relationship Id="rId1" Type="http://schemas.openxmlformats.org/officeDocument/2006/relationships/slideLayout" Target="../slideLayouts/slideLayout7.xml"/><Relationship Id="rId5" Type="http://schemas.openxmlformats.org/officeDocument/2006/relationships/image" Target="../media/image42.jpeg"/><Relationship Id="rId4" Type="http://schemas.openxmlformats.org/officeDocument/2006/relationships/image" Target="../media/image41.jpeg"/></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4.jpeg"/><Relationship Id="rId7" Type="http://schemas.openxmlformats.org/officeDocument/2006/relationships/image" Target="../media/image48.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47.jpeg"/><Relationship Id="rId5" Type="http://schemas.openxmlformats.org/officeDocument/2006/relationships/image" Target="../media/image46.png"/><Relationship Id="rId10" Type="http://schemas.openxmlformats.org/officeDocument/2006/relationships/image" Target="../media/image51.png"/><Relationship Id="rId4" Type="http://schemas.openxmlformats.org/officeDocument/2006/relationships/image" Target="../media/image45.png"/><Relationship Id="rId9" Type="http://schemas.openxmlformats.org/officeDocument/2006/relationships/image" Target="../media/image50.jpeg"/></Relationships>
</file>

<file path=ppt/slides/_rels/slide2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7.xml"/><Relationship Id="rId4" Type="http://schemas.openxmlformats.org/officeDocument/2006/relationships/image" Target="../media/image54.png"/></Relationships>
</file>

<file path=ppt/slides/_rels/slide28.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60.jpeg"/><Relationship Id="rId4" Type="http://schemas.openxmlformats.org/officeDocument/2006/relationships/image" Target="../media/image59.jpeg"/></Relationships>
</file>

<file path=ppt/slides/_rels/slide32.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63.png"/></Relationships>
</file>

<file path=ppt/slides/_rels/slide34.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slideLayout" Target="../slideLayouts/slideLayout13.xml"/><Relationship Id="rId4" Type="http://schemas.openxmlformats.org/officeDocument/2006/relationships/image" Target="../media/image67.jpeg"/></Relationships>
</file>

<file path=ppt/slides/_rels/slide36.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68.jpeg"/><Relationship Id="rId1" Type="http://schemas.openxmlformats.org/officeDocument/2006/relationships/slideLayout" Target="../slideLayouts/slideLayout14.xml"/><Relationship Id="rId5" Type="http://schemas.openxmlformats.org/officeDocument/2006/relationships/image" Target="../media/image71.jpeg"/><Relationship Id="rId4" Type="http://schemas.openxmlformats.org/officeDocument/2006/relationships/image" Target="../media/image70.jpe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Text Box 4">
            <a:extLst>
              <a:ext uri="{FF2B5EF4-FFF2-40B4-BE49-F238E27FC236}">
                <a16:creationId xmlns:a16="http://schemas.microsoft.com/office/drawing/2014/main" id="{B814A2E1-43ED-464F-9798-6988A8D08905}"/>
              </a:ext>
            </a:extLst>
          </p:cNvPr>
          <p:cNvSpPr txBox="1">
            <a:spLocks noChangeArrowheads="1"/>
          </p:cNvSpPr>
          <p:nvPr/>
        </p:nvSpPr>
        <p:spPr bwMode="auto">
          <a:xfrm>
            <a:off x="212725" y="-34925"/>
            <a:ext cx="89312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panose="02020603050405020304" pitchFamily="18" charset="0"/>
              </a:defRPr>
            </a:lvl1pPr>
            <a:lvl2pPr marL="742950" indent="-285750" eaLnBrk="0" hangingPunct="0">
              <a:defRPr b="1" u="sng">
                <a:solidFill>
                  <a:schemeClr val="tx1"/>
                </a:solidFill>
                <a:latin typeface="Times New Roman" panose="02020603050405020304" pitchFamily="18" charset="0"/>
              </a:defRPr>
            </a:lvl2pPr>
            <a:lvl3pPr marL="1143000" indent="-228600" eaLnBrk="0" hangingPunct="0">
              <a:defRPr b="1" u="sng">
                <a:solidFill>
                  <a:schemeClr val="tx1"/>
                </a:solidFill>
                <a:latin typeface="Times New Roman" panose="02020603050405020304" pitchFamily="18" charset="0"/>
              </a:defRPr>
            </a:lvl3pPr>
            <a:lvl4pPr marL="1600200" indent="-228600" eaLnBrk="0" hangingPunct="0">
              <a:defRPr b="1" u="sng">
                <a:solidFill>
                  <a:schemeClr val="tx1"/>
                </a:solidFill>
                <a:latin typeface="Times New Roman" panose="02020603050405020304" pitchFamily="18" charset="0"/>
              </a:defRPr>
            </a:lvl4pPr>
            <a:lvl5pPr marL="2057400" indent="-228600" eaLnBrk="0" hangingPunct="0">
              <a:defRPr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b="1" u="sng">
                <a:solidFill>
                  <a:schemeClr val="tx1"/>
                </a:solidFill>
                <a:latin typeface="Times New Roman" panose="02020603050405020304" pitchFamily="18" charset="0"/>
              </a:defRPr>
            </a:lvl9pPr>
          </a:lstStyle>
          <a:p>
            <a:pPr algn="ctr" eaLnBrk="1" hangingPunct="1"/>
            <a:r>
              <a:rPr lang="en-US" altLang="en-US" sz="2800" u="none">
                <a:solidFill>
                  <a:srgbClr val="CC3300"/>
                </a:solidFill>
              </a:rPr>
              <a:t>  4 Early River Valley Civilizations</a:t>
            </a:r>
          </a:p>
        </p:txBody>
      </p:sp>
      <p:sp>
        <p:nvSpPr>
          <p:cNvPr id="6149" name="Text Box 5">
            <a:extLst>
              <a:ext uri="{FF2B5EF4-FFF2-40B4-BE49-F238E27FC236}">
                <a16:creationId xmlns:a16="http://schemas.microsoft.com/office/drawing/2014/main" id="{8A972739-AA62-4F44-A119-4DC8E4607F6D}"/>
              </a:ext>
            </a:extLst>
          </p:cNvPr>
          <p:cNvSpPr txBox="1">
            <a:spLocks noChangeArrowheads="1"/>
          </p:cNvSpPr>
          <p:nvPr/>
        </p:nvSpPr>
        <p:spPr bwMode="auto">
          <a:xfrm>
            <a:off x="304800" y="762000"/>
            <a:ext cx="86264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panose="02020603050405020304" pitchFamily="18" charset="0"/>
              </a:defRPr>
            </a:lvl1pPr>
            <a:lvl2pPr marL="742950" indent="-285750" eaLnBrk="0" hangingPunct="0">
              <a:defRPr b="1" u="sng">
                <a:solidFill>
                  <a:schemeClr val="tx1"/>
                </a:solidFill>
                <a:latin typeface="Times New Roman" panose="02020603050405020304" pitchFamily="18" charset="0"/>
              </a:defRPr>
            </a:lvl2pPr>
            <a:lvl3pPr marL="1143000" indent="-228600" eaLnBrk="0" hangingPunct="0">
              <a:defRPr b="1" u="sng">
                <a:solidFill>
                  <a:schemeClr val="tx1"/>
                </a:solidFill>
                <a:latin typeface="Times New Roman" panose="02020603050405020304" pitchFamily="18" charset="0"/>
              </a:defRPr>
            </a:lvl3pPr>
            <a:lvl4pPr marL="1600200" indent="-228600" eaLnBrk="0" hangingPunct="0">
              <a:defRPr b="1" u="sng">
                <a:solidFill>
                  <a:schemeClr val="tx1"/>
                </a:solidFill>
                <a:latin typeface="Times New Roman" panose="02020603050405020304" pitchFamily="18" charset="0"/>
              </a:defRPr>
            </a:lvl4pPr>
            <a:lvl5pPr marL="2057400" indent="-228600" eaLnBrk="0" hangingPunct="0">
              <a:defRPr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b="1" u="sng">
                <a:solidFill>
                  <a:schemeClr val="tx1"/>
                </a:solidFill>
                <a:latin typeface="Times New Roman" panose="02020603050405020304" pitchFamily="18" charset="0"/>
              </a:defRPr>
            </a:lvl9pPr>
          </a:lstStyle>
          <a:p>
            <a:pPr algn="ctr" eaLnBrk="1" hangingPunct="1">
              <a:buFontTx/>
              <a:buChar char="•"/>
            </a:pPr>
            <a:r>
              <a:rPr lang="en-US" altLang="en-US" sz="2000" b="0" u="none"/>
              <a:t> Sumerian Civilization - Tigris &amp; Euphrates Rivers (Mesopotamia)</a:t>
            </a:r>
          </a:p>
        </p:txBody>
      </p:sp>
      <p:sp>
        <p:nvSpPr>
          <p:cNvPr id="6150" name="Text Box 6">
            <a:extLst>
              <a:ext uri="{FF2B5EF4-FFF2-40B4-BE49-F238E27FC236}">
                <a16:creationId xmlns:a16="http://schemas.microsoft.com/office/drawing/2014/main" id="{394F4898-A557-40F8-BAE2-E0DFFB3C796C}"/>
              </a:ext>
            </a:extLst>
          </p:cNvPr>
          <p:cNvSpPr txBox="1">
            <a:spLocks noChangeArrowheads="1"/>
          </p:cNvSpPr>
          <p:nvPr/>
        </p:nvSpPr>
        <p:spPr bwMode="auto">
          <a:xfrm>
            <a:off x="304800" y="1143000"/>
            <a:ext cx="80930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panose="02020603050405020304" pitchFamily="18" charset="0"/>
              </a:defRPr>
            </a:lvl1pPr>
            <a:lvl2pPr marL="742950" indent="-285750" eaLnBrk="0" hangingPunct="0">
              <a:defRPr b="1" u="sng">
                <a:solidFill>
                  <a:schemeClr val="tx1"/>
                </a:solidFill>
                <a:latin typeface="Times New Roman" panose="02020603050405020304" pitchFamily="18" charset="0"/>
              </a:defRPr>
            </a:lvl2pPr>
            <a:lvl3pPr marL="1143000" indent="-228600" eaLnBrk="0" hangingPunct="0">
              <a:defRPr b="1" u="sng">
                <a:solidFill>
                  <a:schemeClr val="tx1"/>
                </a:solidFill>
                <a:latin typeface="Times New Roman" panose="02020603050405020304" pitchFamily="18" charset="0"/>
              </a:defRPr>
            </a:lvl3pPr>
            <a:lvl4pPr marL="1600200" indent="-228600" eaLnBrk="0" hangingPunct="0">
              <a:defRPr b="1" u="sng">
                <a:solidFill>
                  <a:schemeClr val="tx1"/>
                </a:solidFill>
                <a:latin typeface="Times New Roman" panose="02020603050405020304" pitchFamily="18" charset="0"/>
              </a:defRPr>
            </a:lvl4pPr>
            <a:lvl5pPr marL="2057400" indent="-228600" eaLnBrk="0" hangingPunct="0">
              <a:defRPr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b="1" u="sng">
                <a:solidFill>
                  <a:schemeClr val="tx1"/>
                </a:solidFill>
                <a:latin typeface="Times New Roman" panose="02020603050405020304" pitchFamily="18" charset="0"/>
              </a:defRPr>
            </a:lvl9pPr>
          </a:lstStyle>
          <a:p>
            <a:pPr algn="ctr" eaLnBrk="1" hangingPunct="1">
              <a:buFontTx/>
              <a:buChar char="•"/>
            </a:pPr>
            <a:r>
              <a:rPr lang="en-US" altLang="en-US" sz="2000" b="0" u="none"/>
              <a:t> Egyptian Civilization - Nile River</a:t>
            </a:r>
          </a:p>
        </p:txBody>
      </p:sp>
      <p:sp>
        <p:nvSpPr>
          <p:cNvPr id="6151" name="Text Box 7">
            <a:extLst>
              <a:ext uri="{FF2B5EF4-FFF2-40B4-BE49-F238E27FC236}">
                <a16:creationId xmlns:a16="http://schemas.microsoft.com/office/drawing/2014/main" id="{EFA089F0-13BE-4685-A1E3-5ACA0F53470C}"/>
              </a:ext>
            </a:extLst>
          </p:cNvPr>
          <p:cNvSpPr txBox="1">
            <a:spLocks noChangeArrowheads="1"/>
          </p:cNvSpPr>
          <p:nvPr/>
        </p:nvSpPr>
        <p:spPr bwMode="auto">
          <a:xfrm>
            <a:off x="304800" y="1524000"/>
            <a:ext cx="80930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panose="02020603050405020304" pitchFamily="18" charset="0"/>
              </a:defRPr>
            </a:lvl1pPr>
            <a:lvl2pPr marL="742950" indent="-285750" eaLnBrk="0" hangingPunct="0">
              <a:defRPr b="1" u="sng">
                <a:solidFill>
                  <a:schemeClr val="tx1"/>
                </a:solidFill>
                <a:latin typeface="Times New Roman" panose="02020603050405020304" pitchFamily="18" charset="0"/>
              </a:defRPr>
            </a:lvl2pPr>
            <a:lvl3pPr marL="1143000" indent="-228600" eaLnBrk="0" hangingPunct="0">
              <a:defRPr b="1" u="sng">
                <a:solidFill>
                  <a:schemeClr val="tx1"/>
                </a:solidFill>
                <a:latin typeface="Times New Roman" panose="02020603050405020304" pitchFamily="18" charset="0"/>
              </a:defRPr>
            </a:lvl3pPr>
            <a:lvl4pPr marL="1600200" indent="-228600" eaLnBrk="0" hangingPunct="0">
              <a:defRPr b="1" u="sng">
                <a:solidFill>
                  <a:schemeClr val="tx1"/>
                </a:solidFill>
                <a:latin typeface="Times New Roman" panose="02020603050405020304" pitchFamily="18" charset="0"/>
              </a:defRPr>
            </a:lvl4pPr>
            <a:lvl5pPr marL="2057400" indent="-228600" eaLnBrk="0" hangingPunct="0">
              <a:defRPr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b="1" u="sng">
                <a:solidFill>
                  <a:schemeClr val="tx1"/>
                </a:solidFill>
                <a:latin typeface="Times New Roman" panose="02020603050405020304" pitchFamily="18" charset="0"/>
              </a:defRPr>
            </a:lvl9pPr>
          </a:lstStyle>
          <a:p>
            <a:pPr algn="ctr" eaLnBrk="1" hangingPunct="1">
              <a:buFontTx/>
              <a:buChar char="•"/>
            </a:pPr>
            <a:r>
              <a:rPr lang="en-US" altLang="en-US" sz="2000" b="0" u="none"/>
              <a:t> Harappan Civilization - Indus River</a:t>
            </a:r>
          </a:p>
        </p:txBody>
      </p:sp>
      <p:sp>
        <p:nvSpPr>
          <p:cNvPr id="6152" name="Text Box 8">
            <a:extLst>
              <a:ext uri="{FF2B5EF4-FFF2-40B4-BE49-F238E27FC236}">
                <a16:creationId xmlns:a16="http://schemas.microsoft.com/office/drawing/2014/main" id="{8E243702-E229-4062-81D4-6ABBF6B59ACB}"/>
              </a:ext>
            </a:extLst>
          </p:cNvPr>
          <p:cNvSpPr txBox="1">
            <a:spLocks noChangeArrowheads="1"/>
          </p:cNvSpPr>
          <p:nvPr/>
        </p:nvSpPr>
        <p:spPr bwMode="auto">
          <a:xfrm>
            <a:off x="381000" y="1905000"/>
            <a:ext cx="80930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panose="02020603050405020304" pitchFamily="18" charset="0"/>
              </a:defRPr>
            </a:lvl1pPr>
            <a:lvl2pPr marL="742950" indent="-285750" eaLnBrk="0" hangingPunct="0">
              <a:defRPr b="1" u="sng">
                <a:solidFill>
                  <a:schemeClr val="tx1"/>
                </a:solidFill>
                <a:latin typeface="Times New Roman" panose="02020603050405020304" pitchFamily="18" charset="0"/>
              </a:defRPr>
            </a:lvl2pPr>
            <a:lvl3pPr marL="1143000" indent="-228600" eaLnBrk="0" hangingPunct="0">
              <a:defRPr b="1" u="sng">
                <a:solidFill>
                  <a:schemeClr val="tx1"/>
                </a:solidFill>
                <a:latin typeface="Times New Roman" panose="02020603050405020304" pitchFamily="18" charset="0"/>
              </a:defRPr>
            </a:lvl3pPr>
            <a:lvl4pPr marL="1600200" indent="-228600" eaLnBrk="0" hangingPunct="0">
              <a:defRPr b="1" u="sng">
                <a:solidFill>
                  <a:schemeClr val="tx1"/>
                </a:solidFill>
                <a:latin typeface="Times New Roman" panose="02020603050405020304" pitchFamily="18" charset="0"/>
              </a:defRPr>
            </a:lvl4pPr>
            <a:lvl5pPr marL="2057400" indent="-228600" eaLnBrk="0" hangingPunct="0">
              <a:defRPr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b="1" u="sng">
                <a:solidFill>
                  <a:schemeClr val="tx1"/>
                </a:solidFill>
                <a:latin typeface="Times New Roman" panose="02020603050405020304" pitchFamily="18" charset="0"/>
              </a:defRPr>
            </a:lvl9pPr>
          </a:lstStyle>
          <a:p>
            <a:pPr algn="ctr" eaLnBrk="1" hangingPunct="1">
              <a:buFontTx/>
              <a:buChar char="•"/>
            </a:pPr>
            <a:r>
              <a:rPr lang="en-US" altLang="en-US" sz="2000" b="0" u="none"/>
              <a:t> Ancient China - Huang He (Yellow) River</a:t>
            </a:r>
          </a:p>
        </p:txBody>
      </p:sp>
      <p:pic>
        <p:nvPicPr>
          <p:cNvPr id="3080" name="Picture 13" descr="D:\home\twloessin\School\Maps\Four Early River Valley Civs B.gif">
            <a:extLst>
              <a:ext uri="{FF2B5EF4-FFF2-40B4-BE49-F238E27FC236}">
                <a16:creationId xmlns:a16="http://schemas.microsoft.com/office/drawing/2014/main" id="{6C0DED13-CD8E-431E-933D-66834B5CB6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286000"/>
            <a:ext cx="8534400" cy="369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1" name="Text Box 14">
            <a:extLst>
              <a:ext uri="{FF2B5EF4-FFF2-40B4-BE49-F238E27FC236}">
                <a16:creationId xmlns:a16="http://schemas.microsoft.com/office/drawing/2014/main" id="{512B1482-8D0A-454D-ABA9-8E891475C697}"/>
              </a:ext>
            </a:extLst>
          </p:cNvPr>
          <p:cNvSpPr txBox="1">
            <a:spLocks noChangeArrowheads="1"/>
          </p:cNvSpPr>
          <p:nvPr/>
        </p:nvSpPr>
        <p:spPr bwMode="auto">
          <a:xfrm>
            <a:off x="7086600" y="2667000"/>
            <a:ext cx="1006475" cy="304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panose="02020603050405020304" pitchFamily="18" charset="0"/>
              </a:defRPr>
            </a:lvl1pPr>
            <a:lvl2pPr marL="742950" indent="-285750" eaLnBrk="0" hangingPunct="0">
              <a:defRPr b="1" u="sng">
                <a:solidFill>
                  <a:schemeClr val="tx1"/>
                </a:solidFill>
                <a:latin typeface="Times New Roman" panose="02020603050405020304" pitchFamily="18" charset="0"/>
              </a:defRPr>
            </a:lvl2pPr>
            <a:lvl3pPr marL="1143000" indent="-228600" eaLnBrk="0" hangingPunct="0">
              <a:defRPr b="1" u="sng">
                <a:solidFill>
                  <a:schemeClr val="tx1"/>
                </a:solidFill>
                <a:latin typeface="Times New Roman" panose="02020603050405020304" pitchFamily="18" charset="0"/>
              </a:defRPr>
            </a:lvl3pPr>
            <a:lvl4pPr marL="1600200" indent="-228600" eaLnBrk="0" hangingPunct="0">
              <a:defRPr b="1" u="sng">
                <a:solidFill>
                  <a:schemeClr val="tx1"/>
                </a:solidFill>
                <a:latin typeface="Times New Roman" panose="02020603050405020304" pitchFamily="18" charset="0"/>
              </a:defRPr>
            </a:lvl4pPr>
            <a:lvl5pPr marL="2057400" indent="-228600" eaLnBrk="0" hangingPunct="0">
              <a:defRPr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b="1" u="sng">
                <a:solidFill>
                  <a:schemeClr val="tx1"/>
                </a:solidFill>
                <a:latin typeface="Times New Roman" panose="02020603050405020304" pitchFamily="18" charset="0"/>
              </a:defRPr>
            </a:lvl9pPr>
          </a:lstStyle>
          <a:p>
            <a:pPr eaLnBrk="1" hangingPunct="1"/>
            <a:endParaRPr lang="en-US" altLang="en-US" sz="1400" b="0" u="none"/>
          </a:p>
        </p:txBody>
      </p:sp>
      <p:sp>
        <p:nvSpPr>
          <p:cNvPr id="3082" name="Text Box 15">
            <a:extLst>
              <a:ext uri="{FF2B5EF4-FFF2-40B4-BE49-F238E27FC236}">
                <a16:creationId xmlns:a16="http://schemas.microsoft.com/office/drawing/2014/main" id="{EEF00A3C-3538-4EE3-9920-13B6190FA549}"/>
              </a:ext>
            </a:extLst>
          </p:cNvPr>
          <p:cNvSpPr txBox="1">
            <a:spLocks noChangeArrowheads="1"/>
          </p:cNvSpPr>
          <p:nvPr/>
        </p:nvSpPr>
        <p:spPr bwMode="auto">
          <a:xfrm>
            <a:off x="7086600" y="4114800"/>
            <a:ext cx="1006475" cy="304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panose="02020603050405020304" pitchFamily="18" charset="0"/>
              </a:defRPr>
            </a:lvl1pPr>
            <a:lvl2pPr marL="742950" indent="-285750" eaLnBrk="0" hangingPunct="0">
              <a:defRPr b="1" u="sng">
                <a:solidFill>
                  <a:schemeClr val="tx1"/>
                </a:solidFill>
                <a:latin typeface="Times New Roman" panose="02020603050405020304" pitchFamily="18" charset="0"/>
              </a:defRPr>
            </a:lvl2pPr>
            <a:lvl3pPr marL="1143000" indent="-228600" eaLnBrk="0" hangingPunct="0">
              <a:defRPr b="1" u="sng">
                <a:solidFill>
                  <a:schemeClr val="tx1"/>
                </a:solidFill>
                <a:latin typeface="Times New Roman" panose="02020603050405020304" pitchFamily="18" charset="0"/>
              </a:defRPr>
            </a:lvl3pPr>
            <a:lvl4pPr marL="1600200" indent="-228600" eaLnBrk="0" hangingPunct="0">
              <a:defRPr b="1" u="sng">
                <a:solidFill>
                  <a:schemeClr val="tx1"/>
                </a:solidFill>
                <a:latin typeface="Times New Roman" panose="02020603050405020304" pitchFamily="18" charset="0"/>
              </a:defRPr>
            </a:lvl4pPr>
            <a:lvl5pPr marL="2057400" indent="-228600" eaLnBrk="0" hangingPunct="0">
              <a:defRPr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b="1" u="sng">
                <a:solidFill>
                  <a:schemeClr val="tx1"/>
                </a:solidFill>
                <a:latin typeface="Times New Roman" panose="02020603050405020304" pitchFamily="18" charset="0"/>
              </a:defRPr>
            </a:lvl9pPr>
          </a:lstStyle>
          <a:p>
            <a:pPr eaLnBrk="1" hangingPunct="1"/>
            <a:endParaRPr lang="en-US" altLang="en-US" sz="1400" b="0" u="none"/>
          </a:p>
        </p:txBody>
      </p:sp>
      <p:sp>
        <p:nvSpPr>
          <p:cNvPr id="3083" name="Text Box 16">
            <a:extLst>
              <a:ext uri="{FF2B5EF4-FFF2-40B4-BE49-F238E27FC236}">
                <a16:creationId xmlns:a16="http://schemas.microsoft.com/office/drawing/2014/main" id="{7836CA3C-F4E9-4042-AE80-542103E68349}"/>
              </a:ext>
            </a:extLst>
          </p:cNvPr>
          <p:cNvSpPr txBox="1">
            <a:spLocks noChangeArrowheads="1"/>
          </p:cNvSpPr>
          <p:nvPr/>
        </p:nvSpPr>
        <p:spPr bwMode="auto">
          <a:xfrm>
            <a:off x="5029200" y="4648200"/>
            <a:ext cx="762000" cy="228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panose="02020603050405020304" pitchFamily="18" charset="0"/>
              </a:defRPr>
            </a:lvl1pPr>
            <a:lvl2pPr marL="742950" indent="-285750" eaLnBrk="0" hangingPunct="0">
              <a:defRPr b="1" u="sng">
                <a:solidFill>
                  <a:schemeClr val="tx1"/>
                </a:solidFill>
                <a:latin typeface="Times New Roman" panose="02020603050405020304" pitchFamily="18" charset="0"/>
              </a:defRPr>
            </a:lvl2pPr>
            <a:lvl3pPr marL="1143000" indent="-228600" eaLnBrk="0" hangingPunct="0">
              <a:defRPr b="1" u="sng">
                <a:solidFill>
                  <a:schemeClr val="tx1"/>
                </a:solidFill>
                <a:latin typeface="Times New Roman" panose="02020603050405020304" pitchFamily="18" charset="0"/>
              </a:defRPr>
            </a:lvl3pPr>
            <a:lvl4pPr marL="1600200" indent="-228600" eaLnBrk="0" hangingPunct="0">
              <a:defRPr b="1" u="sng">
                <a:solidFill>
                  <a:schemeClr val="tx1"/>
                </a:solidFill>
                <a:latin typeface="Times New Roman" panose="02020603050405020304" pitchFamily="18" charset="0"/>
              </a:defRPr>
            </a:lvl4pPr>
            <a:lvl5pPr marL="2057400" indent="-228600" eaLnBrk="0" hangingPunct="0">
              <a:defRPr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b="1" u="sng">
                <a:solidFill>
                  <a:schemeClr val="tx1"/>
                </a:solidFill>
                <a:latin typeface="Times New Roman" panose="02020603050405020304" pitchFamily="18" charset="0"/>
              </a:defRPr>
            </a:lvl9pPr>
          </a:lstStyle>
          <a:p>
            <a:pPr eaLnBrk="1" hangingPunct="1"/>
            <a:endParaRPr lang="en-US" altLang="en-US" sz="900" b="0" u="none"/>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iterate type="lt">
                                    <p:tmPct val="100000"/>
                                  </p:iterate>
                                  <p:childTnLst>
                                    <p:set>
                                      <p:cBhvr>
                                        <p:cTn id="6" dur="1" fill="hold">
                                          <p:stCondLst>
                                            <p:cond delay="0"/>
                                          </p:stCondLst>
                                        </p:cTn>
                                        <p:tgtEl>
                                          <p:spTgt spid="6149"/>
                                        </p:tgtEl>
                                        <p:attrNameLst>
                                          <p:attrName>style.visibility</p:attrName>
                                        </p:attrNameLst>
                                      </p:cBhvr>
                                      <p:to>
                                        <p:strVal val="visible"/>
                                      </p:to>
                                    </p:set>
                                    <p:anim calcmode="lin" valueType="num">
                                      <p:cBhvr additive="base">
                                        <p:cTn id="7" dur="75" fill="hold"/>
                                        <p:tgtEl>
                                          <p:spTgt spid="6149"/>
                                        </p:tgtEl>
                                        <p:attrNameLst>
                                          <p:attrName>ppt_x</p:attrName>
                                        </p:attrNameLst>
                                      </p:cBhvr>
                                      <p:tavLst>
                                        <p:tav tm="0">
                                          <p:val>
                                            <p:strVal val="#ppt_x"/>
                                          </p:val>
                                        </p:tav>
                                        <p:tav tm="100000">
                                          <p:val>
                                            <p:strVal val="#ppt_x"/>
                                          </p:val>
                                        </p:tav>
                                      </p:tavLst>
                                    </p:anim>
                                    <p:anim calcmode="lin" valueType="num">
                                      <p:cBhvr additive="base">
                                        <p:cTn id="8" dur="75" fill="hold"/>
                                        <p:tgtEl>
                                          <p:spTgt spid="6149"/>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2" fill="hold" grpId="0" nodeType="clickEffect">
                                  <p:stCondLst>
                                    <p:cond delay="0"/>
                                  </p:stCondLst>
                                  <p:iterate type="lt">
                                    <p:tmPct val="100000"/>
                                  </p:iterate>
                                  <p:childTnLst>
                                    <p:set>
                                      <p:cBhvr>
                                        <p:cTn id="12" dur="1" fill="hold">
                                          <p:stCondLst>
                                            <p:cond delay="0"/>
                                          </p:stCondLst>
                                        </p:cTn>
                                        <p:tgtEl>
                                          <p:spTgt spid="6150"/>
                                        </p:tgtEl>
                                        <p:attrNameLst>
                                          <p:attrName>style.visibility</p:attrName>
                                        </p:attrNameLst>
                                      </p:cBhvr>
                                      <p:to>
                                        <p:strVal val="visible"/>
                                      </p:to>
                                    </p:set>
                                    <p:anim calcmode="lin" valueType="num">
                                      <p:cBhvr additive="base">
                                        <p:cTn id="13" dur="75" fill="hold"/>
                                        <p:tgtEl>
                                          <p:spTgt spid="6150"/>
                                        </p:tgtEl>
                                        <p:attrNameLst>
                                          <p:attrName>ppt_x</p:attrName>
                                        </p:attrNameLst>
                                      </p:cBhvr>
                                      <p:tavLst>
                                        <p:tav tm="0">
                                          <p:val>
                                            <p:strVal val="0-#ppt_w/2"/>
                                          </p:val>
                                        </p:tav>
                                        <p:tav tm="100000">
                                          <p:val>
                                            <p:strVal val="#ppt_x"/>
                                          </p:val>
                                        </p:tav>
                                      </p:tavLst>
                                    </p:anim>
                                    <p:anim calcmode="lin" valueType="num">
                                      <p:cBhvr additive="base">
                                        <p:cTn id="14" dur="75" fill="hold"/>
                                        <p:tgtEl>
                                          <p:spTgt spid="6150"/>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6" fill="hold" grpId="0" nodeType="clickEffect">
                                  <p:stCondLst>
                                    <p:cond delay="0"/>
                                  </p:stCondLst>
                                  <p:iterate type="lt">
                                    <p:tmPct val="100000"/>
                                  </p:iterate>
                                  <p:childTnLst>
                                    <p:set>
                                      <p:cBhvr>
                                        <p:cTn id="18" dur="1" fill="hold">
                                          <p:stCondLst>
                                            <p:cond delay="0"/>
                                          </p:stCondLst>
                                        </p:cTn>
                                        <p:tgtEl>
                                          <p:spTgt spid="6151"/>
                                        </p:tgtEl>
                                        <p:attrNameLst>
                                          <p:attrName>style.visibility</p:attrName>
                                        </p:attrNameLst>
                                      </p:cBhvr>
                                      <p:to>
                                        <p:strVal val="visible"/>
                                      </p:to>
                                    </p:set>
                                    <p:anim calcmode="lin" valueType="num">
                                      <p:cBhvr additive="base">
                                        <p:cTn id="19" dur="75" fill="hold"/>
                                        <p:tgtEl>
                                          <p:spTgt spid="6151"/>
                                        </p:tgtEl>
                                        <p:attrNameLst>
                                          <p:attrName>ppt_x</p:attrName>
                                        </p:attrNameLst>
                                      </p:cBhvr>
                                      <p:tavLst>
                                        <p:tav tm="0">
                                          <p:val>
                                            <p:strVal val="1+#ppt_w/2"/>
                                          </p:val>
                                        </p:tav>
                                        <p:tav tm="100000">
                                          <p:val>
                                            <p:strVal val="#ppt_x"/>
                                          </p:val>
                                        </p:tav>
                                      </p:tavLst>
                                    </p:anim>
                                    <p:anim calcmode="lin" valueType="num">
                                      <p:cBhvr additive="base">
                                        <p:cTn id="20" dur="75" fill="hold"/>
                                        <p:tgtEl>
                                          <p:spTgt spid="6151"/>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iterate type="lt">
                                    <p:tmPct val="100000"/>
                                  </p:iterate>
                                  <p:childTnLst>
                                    <p:set>
                                      <p:cBhvr>
                                        <p:cTn id="24" dur="1" fill="hold">
                                          <p:stCondLst>
                                            <p:cond delay="0"/>
                                          </p:stCondLst>
                                        </p:cTn>
                                        <p:tgtEl>
                                          <p:spTgt spid="6152"/>
                                        </p:tgtEl>
                                        <p:attrNameLst>
                                          <p:attrName>style.visibility</p:attrName>
                                        </p:attrNameLst>
                                      </p:cBhvr>
                                      <p:to>
                                        <p:strVal val="visible"/>
                                      </p:to>
                                    </p:set>
                                    <p:anim calcmode="lin" valueType="num">
                                      <p:cBhvr additive="base">
                                        <p:cTn id="25" dur="75" fill="hold"/>
                                        <p:tgtEl>
                                          <p:spTgt spid="6152"/>
                                        </p:tgtEl>
                                        <p:attrNameLst>
                                          <p:attrName>ppt_x</p:attrName>
                                        </p:attrNameLst>
                                      </p:cBhvr>
                                      <p:tavLst>
                                        <p:tav tm="0">
                                          <p:val>
                                            <p:strVal val="1+#ppt_w/2"/>
                                          </p:val>
                                        </p:tav>
                                        <p:tav tm="100000">
                                          <p:val>
                                            <p:strVal val="#ppt_x"/>
                                          </p:val>
                                        </p:tav>
                                      </p:tavLst>
                                    </p:anim>
                                    <p:anim calcmode="lin" valueType="num">
                                      <p:cBhvr additive="base">
                                        <p:cTn id="26" dur="75" fill="hold"/>
                                        <p:tgtEl>
                                          <p:spTgt spid="615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autoUpdateAnimBg="0"/>
      <p:bldP spid="6150" grpId="0" autoUpdateAnimBg="0"/>
      <p:bldP spid="6151" grpId="0" autoUpdateAnimBg="0"/>
      <p:bldP spid="6152"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descr="Blue tissue paper"/>
          <p:cNvSpPr txBox="1">
            <a:spLocks noChangeArrowheads="1"/>
          </p:cNvSpPr>
          <p:nvPr/>
        </p:nvSpPr>
        <p:spPr bwMode="auto">
          <a:xfrm>
            <a:off x="990600" y="304800"/>
            <a:ext cx="7543800" cy="1044575"/>
          </a:xfrm>
          <a:prstGeom prst="rect">
            <a:avLst/>
          </a:prstGeom>
          <a:blipFill dpi="0" rotWithShape="0">
            <a:blip r:embed="rId2"/>
            <a:srcRect/>
            <a:tile tx="0" ty="0" sx="100000" sy="100000" flip="none" algn="tl"/>
          </a:blip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ctr">
              <a:spcBef>
                <a:spcPct val="50000"/>
              </a:spcBef>
            </a:pPr>
            <a:r>
              <a:rPr lang="en-US" altLang="en-US" sz="6000"/>
              <a:t>Sumerians</a:t>
            </a:r>
            <a:endParaRPr lang="en-US" altLang="en-US"/>
          </a:p>
        </p:txBody>
      </p:sp>
      <p:sp>
        <p:nvSpPr>
          <p:cNvPr id="11267" name="Text Box 3" descr="Parchment"/>
          <p:cNvSpPr txBox="1">
            <a:spLocks noChangeArrowheads="1"/>
          </p:cNvSpPr>
          <p:nvPr/>
        </p:nvSpPr>
        <p:spPr bwMode="auto">
          <a:xfrm>
            <a:off x="685800" y="4953000"/>
            <a:ext cx="3276600" cy="1590675"/>
          </a:xfrm>
          <a:prstGeom prst="rect">
            <a:avLst/>
          </a:prstGeom>
          <a:blipFill dpi="0" rotWithShape="0">
            <a:blip r:embed="rId3"/>
            <a:srcRect/>
            <a:tile tx="0" ty="0" sx="100000" sy="100000" flip="none" algn="tl"/>
          </a:blip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spcBef>
                <a:spcPct val="50000"/>
              </a:spcBef>
            </a:pPr>
            <a:r>
              <a:rPr lang="en-US" altLang="en-US" dirty="0"/>
              <a:t>Remember, Sumer is the region where the Tigris and Euphrates Rivers meet.</a:t>
            </a:r>
          </a:p>
        </p:txBody>
      </p:sp>
      <p:pic>
        <p:nvPicPr>
          <p:cNvPr id="1126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1600200"/>
            <a:ext cx="3276600" cy="3146425"/>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269" name="Text Box 5" descr="Parchment"/>
          <p:cNvSpPr txBox="1">
            <a:spLocks noChangeArrowheads="1"/>
          </p:cNvSpPr>
          <p:nvPr/>
        </p:nvSpPr>
        <p:spPr bwMode="auto">
          <a:xfrm>
            <a:off x="4419600" y="1676400"/>
            <a:ext cx="4191000" cy="4851400"/>
          </a:xfrm>
          <a:prstGeom prst="rect">
            <a:avLst/>
          </a:prstGeom>
          <a:blipFill dpi="0" rotWithShape="0">
            <a:blip r:embed="rId3"/>
            <a:srcRect/>
            <a:tile tx="0" ty="0" sx="100000" sy="100000" flip="none" algn="tl"/>
          </a:blip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spcBef>
                <a:spcPct val="50000"/>
              </a:spcBef>
            </a:pPr>
            <a:r>
              <a:rPr lang="en-US" altLang="en-US" dirty="0">
                <a:solidFill>
                  <a:schemeClr val="tx2">
                    <a:lumMod val="60000"/>
                    <a:lumOff val="40000"/>
                  </a:schemeClr>
                </a:solidFill>
              </a:rPr>
              <a:t>Writing first began in Sumerian cities.  </a:t>
            </a:r>
            <a:r>
              <a:rPr lang="en-US" altLang="en-US" dirty="0"/>
              <a:t>The first schools were set up in Sumer over 4,000 years ago.  Sumerian schools taught boys the new invention of writing.  Those who graduated became professional writers called </a:t>
            </a:r>
            <a:r>
              <a:rPr lang="en-US" altLang="en-US" b="1" dirty="0"/>
              <a:t>scribes</a:t>
            </a:r>
            <a:r>
              <a:rPr lang="en-US" altLang="en-US" dirty="0"/>
              <a:t>.  </a:t>
            </a:r>
            <a:r>
              <a:rPr lang="en-US" altLang="en-US" dirty="0">
                <a:solidFill>
                  <a:schemeClr val="tx2">
                    <a:lumMod val="60000"/>
                    <a:lumOff val="40000"/>
                  </a:schemeClr>
                </a:solidFill>
              </a:rPr>
              <a:t>Scribes were the only people who could keep records for the kings and priests</a:t>
            </a:r>
            <a:r>
              <a:rPr lang="en-US" altLang="en-US" dirty="0"/>
              <a:t>.  Boys that wanted to be scribes had to attend school from the age of 8 to the age of 20.</a:t>
            </a:r>
          </a:p>
        </p:txBody>
      </p:sp>
    </p:spTree>
    <p:extLst>
      <p:ext uri="{BB962C8B-B14F-4D97-AF65-F5344CB8AC3E}">
        <p14:creationId xmlns:p14="http://schemas.microsoft.com/office/powerpoint/2010/main" val="10946477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Text Box 5">
            <a:extLst>
              <a:ext uri="{FF2B5EF4-FFF2-40B4-BE49-F238E27FC236}">
                <a16:creationId xmlns:a16="http://schemas.microsoft.com/office/drawing/2014/main" id="{98074ECA-BD45-4CF4-A5EA-67D7FF025B39}"/>
              </a:ext>
            </a:extLst>
          </p:cNvPr>
          <p:cNvSpPr txBox="1">
            <a:spLocks noChangeArrowheads="1"/>
          </p:cNvSpPr>
          <p:nvPr/>
        </p:nvSpPr>
        <p:spPr bwMode="auto">
          <a:xfrm>
            <a:off x="117505" y="3581400"/>
            <a:ext cx="8702675"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panose="02020603050405020304" pitchFamily="18" charset="0"/>
              </a:defRPr>
            </a:lvl1pPr>
            <a:lvl2pPr marL="742950" indent="-285750" eaLnBrk="0" hangingPunct="0">
              <a:defRPr b="1" u="sng">
                <a:solidFill>
                  <a:schemeClr val="tx1"/>
                </a:solidFill>
                <a:latin typeface="Times New Roman" panose="02020603050405020304" pitchFamily="18" charset="0"/>
              </a:defRPr>
            </a:lvl2pPr>
            <a:lvl3pPr marL="1143000" indent="-228600" eaLnBrk="0" hangingPunct="0">
              <a:defRPr b="1" u="sng">
                <a:solidFill>
                  <a:schemeClr val="tx1"/>
                </a:solidFill>
                <a:latin typeface="Times New Roman" panose="02020603050405020304" pitchFamily="18" charset="0"/>
              </a:defRPr>
            </a:lvl3pPr>
            <a:lvl4pPr marL="1600200" indent="-228600" eaLnBrk="0" hangingPunct="0">
              <a:defRPr b="1" u="sng">
                <a:solidFill>
                  <a:schemeClr val="tx1"/>
                </a:solidFill>
                <a:latin typeface="Times New Roman" panose="02020603050405020304" pitchFamily="18" charset="0"/>
              </a:defRPr>
            </a:lvl4pPr>
            <a:lvl5pPr marL="2057400" indent="-228600" eaLnBrk="0" hangingPunct="0">
              <a:defRPr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b="1" u="sng">
                <a:solidFill>
                  <a:schemeClr val="tx1"/>
                </a:solidFill>
                <a:latin typeface="Times New Roman" panose="02020603050405020304" pitchFamily="18" charset="0"/>
              </a:defRPr>
            </a:lvl9pPr>
          </a:lstStyle>
          <a:p>
            <a:pPr eaLnBrk="1" hangingPunct="1"/>
            <a:r>
              <a:rPr lang="en-US" altLang="en-US" sz="2400" u="none" dirty="0">
                <a:solidFill>
                  <a:srgbClr val="663300"/>
                </a:solidFill>
              </a:rPr>
              <a:t>Based on what you learned so far……..</a:t>
            </a:r>
          </a:p>
          <a:p>
            <a:pPr eaLnBrk="1" hangingPunct="1"/>
            <a:endParaRPr lang="en-US" altLang="en-US" sz="2400" u="none" dirty="0">
              <a:solidFill>
                <a:srgbClr val="663300"/>
              </a:solidFill>
            </a:endParaRPr>
          </a:p>
          <a:p>
            <a:pPr eaLnBrk="1" hangingPunct="1"/>
            <a:r>
              <a:rPr lang="en-US" altLang="en-US" sz="2400" u="none" dirty="0">
                <a:solidFill>
                  <a:srgbClr val="663300"/>
                </a:solidFill>
              </a:rPr>
              <a:t>What was the ziggurat made from?</a:t>
            </a:r>
          </a:p>
          <a:p>
            <a:pPr eaLnBrk="1" hangingPunct="1"/>
            <a:r>
              <a:rPr lang="en-US" altLang="en-US" sz="2400" u="none" dirty="0">
                <a:solidFill>
                  <a:srgbClr val="663300"/>
                </a:solidFill>
              </a:rPr>
              <a:t>Why was it not made from wood or steel?</a:t>
            </a:r>
          </a:p>
          <a:p>
            <a:pPr eaLnBrk="1" hangingPunct="1"/>
            <a:r>
              <a:rPr lang="en-US" altLang="en-US" sz="2400" u="none" dirty="0">
                <a:solidFill>
                  <a:srgbClr val="663300"/>
                </a:solidFill>
              </a:rPr>
              <a:t>Where was it most likely located and why was it placed there?</a:t>
            </a:r>
          </a:p>
          <a:p>
            <a:pPr eaLnBrk="1" hangingPunct="1"/>
            <a:endParaRPr lang="en-US" altLang="en-US" sz="2400" u="none" dirty="0">
              <a:solidFill>
                <a:srgbClr val="663300"/>
              </a:solidFill>
            </a:endParaRPr>
          </a:p>
          <a:p>
            <a:pPr eaLnBrk="1" hangingPunct="1"/>
            <a:r>
              <a:rPr lang="en-US" altLang="en-US" sz="2400" u="none" dirty="0">
                <a:solidFill>
                  <a:srgbClr val="663300"/>
                </a:solidFill>
              </a:rPr>
              <a:t>We will learn more about the ziggurat when we start our religion unit.</a:t>
            </a:r>
          </a:p>
        </p:txBody>
      </p:sp>
      <p:pic>
        <p:nvPicPr>
          <p:cNvPr id="9223" name="Picture 7" descr="https://image.slidesharecdn.com/zigguratandgods-141208171950-conversion-gate02/95/mesopotamian-gods-and-ziggurats-4-638.jpg?cb=1418059261">
            <a:extLst>
              <a:ext uri="{FF2B5EF4-FFF2-40B4-BE49-F238E27FC236}">
                <a16:creationId xmlns:a16="http://schemas.microsoft.com/office/drawing/2014/main" id="{8560E195-D32B-4A73-98A0-B10540CE98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28600"/>
            <a:ext cx="4468843" cy="3200400"/>
          </a:xfrm>
          <a:prstGeom prst="rect">
            <a:avLst/>
          </a:prstGeom>
          <a:noFill/>
          <a:extLst>
            <a:ext uri="{909E8E84-426E-40DD-AFC4-6F175D3DCCD1}">
              <a14:hiddenFill xmlns:a14="http://schemas.microsoft.com/office/drawing/2010/main">
                <a:solidFill>
                  <a:srgbClr val="FFFFFF"/>
                </a:solidFill>
              </a14:hiddenFill>
            </a:ext>
          </a:extLst>
        </p:spPr>
      </p:pic>
      <p:pic>
        <p:nvPicPr>
          <p:cNvPr id="9225" name="Picture 9" descr="https://image.slidesharecdn.com/zigguratandgods-141208171950-conversion-gate02/95/mesopotamian-gods-and-ziggurats-3-638.jpg?cb=1418059261">
            <a:extLst>
              <a:ext uri="{FF2B5EF4-FFF2-40B4-BE49-F238E27FC236}">
                <a16:creationId xmlns:a16="http://schemas.microsoft.com/office/drawing/2014/main" id="{549EAE46-7C65-4697-AD11-D6071024FBD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399" y="228600"/>
            <a:ext cx="4419601" cy="3200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iterate type="lt">
                                    <p:tmPct val="100000"/>
                                  </p:iterate>
                                  <p:childTnLst>
                                    <p:set>
                                      <p:cBhvr>
                                        <p:cTn id="6" dur="1" fill="hold">
                                          <p:stCondLst>
                                            <p:cond delay="0"/>
                                          </p:stCondLst>
                                        </p:cTn>
                                        <p:tgtEl>
                                          <p:spTgt spid="10245"/>
                                        </p:tgtEl>
                                        <p:attrNameLst>
                                          <p:attrName>style.visibility</p:attrName>
                                        </p:attrNameLst>
                                      </p:cBhvr>
                                      <p:to>
                                        <p:strVal val="visible"/>
                                      </p:to>
                                    </p:set>
                                    <p:anim calcmode="lin" valueType="num">
                                      <p:cBhvr additive="base">
                                        <p:cTn id="7" dur="75" fill="hold"/>
                                        <p:tgtEl>
                                          <p:spTgt spid="10245"/>
                                        </p:tgtEl>
                                        <p:attrNameLst>
                                          <p:attrName>ppt_x</p:attrName>
                                        </p:attrNameLst>
                                      </p:cBhvr>
                                      <p:tavLst>
                                        <p:tav tm="0">
                                          <p:val>
                                            <p:strVal val="0-#ppt_w/2"/>
                                          </p:val>
                                        </p:tav>
                                        <p:tav tm="100000">
                                          <p:val>
                                            <p:strVal val="#ppt_x"/>
                                          </p:val>
                                        </p:tav>
                                      </p:tavLst>
                                    </p:anim>
                                    <p:anim calcmode="lin" valueType="num">
                                      <p:cBhvr additive="base">
                                        <p:cTn id="8" dur="75" fill="hold"/>
                                        <p:tgtEl>
                                          <p:spTgt spid="1024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5"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www.friesian.com/images/maps/civiliz0.gif">
            <a:extLst>
              <a:ext uri="{FF2B5EF4-FFF2-40B4-BE49-F238E27FC236}">
                <a16:creationId xmlns:a16="http://schemas.microsoft.com/office/drawing/2014/main" id="{A3EAD577-9F98-4525-87CB-8D4CF4FC34A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1884363"/>
            <a:ext cx="8077200" cy="4973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Text Box 3">
            <a:extLst>
              <a:ext uri="{FF2B5EF4-FFF2-40B4-BE49-F238E27FC236}">
                <a16:creationId xmlns:a16="http://schemas.microsoft.com/office/drawing/2014/main" id="{82E61351-1E44-4D6A-B911-6CCA8A992992}"/>
              </a:ext>
            </a:extLst>
          </p:cNvPr>
          <p:cNvSpPr txBox="1">
            <a:spLocks noChangeArrowheads="1"/>
          </p:cNvSpPr>
          <p:nvPr/>
        </p:nvSpPr>
        <p:spPr bwMode="auto">
          <a:xfrm>
            <a:off x="0" y="0"/>
            <a:ext cx="899160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panose="02020603050405020304" pitchFamily="18" charset="0"/>
              </a:defRPr>
            </a:lvl1pPr>
            <a:lvl2pPr marL="742950" indent="-285750" eaLnBrk="0" hangingPunct="0">
              <a:defRPr b="1" u="sng">
                <a:solidFill>
                  <a:schemeClr val="tx1"/>
                </a:solidFill>
                <a:latin typeface="Times New Roman" panose="02020603050405020304" pitchFamily="18" charset="0"/>
              </a:defRPr>
            </a:lvl2pPr>
            <a:lvl3pPr marL="1143000" indent="-228600" eaLnBrk="0" hangingPunct="0">
              <a:defRPr b="1" u="sng">
                <a:solidFill>
                  <a:schemeClr val="tx1"/>
                </a:solidFill>
                <a:latin typeface="Times New Roman" panose="02020603050405020304" pitchFamily="18" charset="0"/>
              </a:defRPr>
            </a:lvl3pPr>
            <a:lvl4pPr marL="1600200" indent="-228600" eaLnBrk="0" hangingPunct="0">
              <a:defRPr b="1" u="sng">
                <a:solidFill>
                  <a:schemeClr val="tx1"/>
                </a:solidFill>
                <a:latin typeface="Times New Roman" panose="02020603050405020304" pitchFamily="18" charset="0"/>
              </a:defRPr>
            </a:lvl4pPr>
            <a:lvl5pPr marL="2057400" indent="-228600" eaLnBrk="0" hangingPunct="0">
              <a:defRPr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b="1" u="sng">
                <a:solidFill>
                  <a:schemeClr val="tx1"/>
                </a:solidFill>
                <a:latin typeface="Times New Roman" panose="02020603050405020304" pitchFamily="18" charset="0"/>
              </a:defRPr>
            </a:lvl9pPr>
          </a:lstStyle>
          <a:p>
            <a:pPr eaLnBrk="1" hangingPunct="1"/>
            <a:r>
              <a:rPr lang="en-US" altLang="en-US" sz="2000">
                <a:solidFill>
                  <a:srgbClr val="CC3300"/>
                </a:solidFill>
              </a:rPr>
              <a:t>Cultural diffusion</a:t>
            </a:r>
            <a:r>
              <a:rPr lang="en-US" altLang="en-US" sz="2000" b="0" u="none"/>
              <a:t> is </a:t>
            </a:r>
            <a:r>
              <a:rPr lang="en-US" altLang="en-US" sz="2000" b="0" u="none">
                <a:solidFill>
                  <a:schemeClr val="accent2"/>
                </a:solidFill>
              </a:rPr>
              <a:t>the spread of elements of one culture to another people,</a:t>
            </a:r>
          </a:p>
          <a:p>
            <a:pPr eaLnBrk="1" hangingPunct="1"/>
            <a:r>
              <a:rPr lang="en-US" altLang="en-US" sz="2000" b="0" u="none">
                <a:solidFill>
                  <a:schemeClr val="accent2"/>
                </a:solidFill>
              </a:rPr>
              <a:t>                                                 generally through trade.</a:t>
            </a:r>
          </a:p>
          <a:p>
            <a:pPr eaLnBrk="1" hangingPunct="1"/>
            <a:endParaRPr lang="en-US" altLang="en-US" b="0" u="none">
              <a:solidFill>
                <a:schemeClr val="accent2"/>
              </a:solidFill>
            </a:endParaRPr>
          </a:p>
          <a:p>
            <a:pPr eaLnBrk="1" hangingPunct="1"/>
            <a:r>
              <a:rPr lang="en-US" altLang="en-US" b="0" u="none"/>
              <a:t>Take the spread of writing.  Similarities between the pictograms of Egyptian hieroglyphics, Sumerian cuneiform, and the Indus script are striking.</a:t>
            </a:r>
          </a:p>
          <a:p>
            <a:pPr eaLnBrk="1" hangingPunct="1"/>
            <a:endParaRPr lang="en-US" altLang="en-US" b="0" u="none"/>
          </a:p>
        </p:txBody>
      </p:sp>
      <p:sp>
        <p:nvSpPr>
          <p:cNvPr id="18436" name="Text Box 4">
            <a:extLst>
              <a:ext uri="{FF2B5EF4-FFF2-40B4-BE49-F238E27FC236}">
                <a16:creationId xmlns:a16="http://schemas.microsoft.com/office/drawing/2014/main" id="{E82D9797-81C4-4817-B077-775F6F34BA0D}"/>
              </a:ext>
            </a:extLst>
          </p:cNvPr>
          <p:cNvSpPr txBox="1">
            <a:spLocks noChangeArrowheads="1"/>
          </p:cNvSpPr>
          <p:nvPr/>
        </p:nvSpPr>
        <p:spPr bwMode="auto">
          <a:xfrm>
            <a:off x="609600" y="1447800"/>
            <a:ext cx="7848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panose="02020603050405020304" pitchFamily="18" charset="0"/>
              </a:defRPr>
            </a:lvl1pPr>
            <a:lvl2pPr marL="742950" indent="-285750" eaLnBrk="0" hangingPunct="0">
              <a:defRPr b="1" u="sng">
                <a:solidFill>
                  <a:schemeClr val="tx1"/>
                </a:solidFill>
                <a:latin typeface="Times New Roman" panose="02020603050405020304" pitchFamily="18" charset="0"/>
              </a:defRPr>
            </a:lvl2pPr>
            <a:lvl3pPr marL="1143000" indent="-228600" eaLnBrk="0" hangingPunct="0">
              <a:defRPr b="1" u="sng">
                <a:solidFill>
                  <a:schemeClr val="tx1"/>
                </a:solidFill>
                <a:latin typeface="Times New Roman" panose="02020603050405020304" pitchFamily="18" charset="0"/>
              </a:defRPr>
            </a:lvl3pPr>
            <a:lvl4pPr marL="1600200" indent="-228600" eaLnBrk="0" hangingPunct="0">
              <a:defRPr b="1" u="sng">
                <a:solidFill>
                  <a:schemeClr val="tx1"/>
                </a:solidFill>
                <a:latin typeface="Times New Roman" panose="02020603050405020304" pitchFamily="18" charset="0"/>
              </a:defRPr>
            </a:lvl4pPr>
            <a:lvl5pPr marL="2057400" indent="-228600" eaLnBrk="0" hangingPunct="0">
              <a:defRPr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b="1" u="sng">
                <a:solidFill>
                  <a:schemeClr val="tx1"/>
                </a:solidFill>
                <a:latin typeface="Times New Roman" panose="02020603050405020304" pitchFamily="18" charset="0"/>
              </a:defRPr>
            </a:lvl9pPr>
          </a:lstStyle>
          <a:p>
            <a:pPr algn="ctr" eaLnBrk="1" hangingPunct="1"/>
            <a:r>
              <a:rPr lang="en-US" altLang="en-US" sz="2000" u="none">
                <a:solidFill>
                  <a:schemeClr val="accent1"/>
                </a:solidFill>
              </a:rPr>
              <a:t>Can you give examples of cultural diffusion in your society today?</a:t>
            </a:r>
          </a:p>
        </p:txBody>
      </p:sp>
      <p:pic>
        <p:nvPicPr>
          <p:cNvPr id="18437" name="Picture 5" descr="D:\home\twloessin\My Pictures\question mark.gif">
            <a:extLst>
              <a:ext uri="{FF2B5EF4-FFF2-40B4-BE49-F238E27FC236}">
                <a16:creationId xmlns:a16="http://schemas.microsoft.com/office/drawing/2014/main" id="{2FA0FDE6-43F8-4A1A-B27F-1354F3E2E00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1371600"/>
            <a:ext cx="617538"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4" name="Rectangle 6">
            <a:extLst>
              <a:ext uri="{FF2B5EF4-FFF2-40B4-BE49-F238E27FC236}">
                <a16:creationId xmlns:a16="http://schemas.microsoft.com/office/drawing/2014/main" id="{7C30237B-E629-4A30-ACDF-2F46593C2B61}"/>
              </a:ext>
            </a:extLst>
          </p:cNvPr>
          <p:cNvSpPr>
            <a:spLocks noGrp="1" noChangeArrowheads="1"/>
          </p:cNvSpPr>
          <p:nvPr>
            <p:ph type="title" idx="4294967295"/>
          </p:nvPr>
        </p:nvSpPr>
        <p:spPr/>
        <p:txBody>
          <a:bodyPr/>
          <a:lstStyle/>
          <a:p>
            <a:pPr eaLnBrk="1" hangingPunct="1"/>
            <a:r>
              <a:rPr lang="en-US" altLang="en-US"/>
              <a:t> </a:t>
            </a:r>
          </a:p>
        </p:txBody>
      </p:sp>
      <p:sp>
        <p:nvSpPr>
          <p:cNvPr id="12295" name="Text Box 7">
            <a:extLst>
              <a:ext uri="{FF2B5EF4-FFF2-40B4-BE49-F238E27FC236}">
                <a16:creationId xmlns:a16="http://schemas.microsoft.com/office/drawing/2014/main" id="{57DF2793-3CE9-4DE2-AD0D-10F768D4AAA0}"/>
              </a:ext>
            </a:extLst>
          </p:cNvPr>
          <p:cNvSpPr txBox="1">
            <a:spLocks noChangeArrowheads="1"/>
          </p:cNvSpPr>
          <p:nvPr/>
        </p:nvSpPr>
        <p:spPr bwMode="auto">
          <a:xfrm>
            <a:off x="6384925" y="6613525"/>
            <a:ext cx="27590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panose="02020603050405020304" pitchFamily="18" charset="0"/>
              </a:defRPr>
            </a:lvl1pPr>
            <a:lvl2pPr marL="742950" indent="-285750" eaLnBrk="0" hangingPunct="0">
              <a:defRPr b="1" u="sng">
                <a:solidFill>
                  <a:schemeClr val="tx1"/>
                </a:solidFill>
                <a:latin typeface="Times New Roman" panose="02020603050405020304" pitchFamily="18" charset="0"/>
              </a:defRPr>
            </a:lvl2pPr>
            <a:lvl3pPr marL="1143000" indent="-228600" eaLnBrk="0" hangingPunct="0">
              <a:defRPr b="1" u="sng">
                <a:solidFill>
                  <a:schemeClr val="tx1"/>
                </a:solidFill>
                <a:latin typeface="Times New Roman" panose="02020603050405020304" pitchFamily="18" charset="0"/>
              </a:defRPr>
            </a:lvl3pPr>
            <a:lvl4pPr marL="1600200" indent="-228600" eaLnBrk="0" hangingPunct="0">
              <a:defRPr b="1" u="sng">
                <a:solidFill>
                  <a:schemeClr val="tx1"/>
                </a:solidFill>
                <a:latin typeface="Times New Roman" panose="02020603050405020304" pitchFamily="18" charset="0"/>
              </a:defRPr>
            </a:lvl4pPr>
            <a:lvl5pPr marL="2057400" indent="-228600" eaLnBrk="0" hangingPunct="0">
              <a:defRPr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b="1" u="sng">
                <a:solidFill>
                  <a:schemeClr val="tx1"/>
                </a:solidFill>
                <a:latin typeface="Times New Roman" panose="02020603050405020304" pitchFamily="18" charset="0"/>
              </a:defRPr>
            </a:lvl9pPr>
          </a:lstStyle>
          <a:p>
            <a:pPr algn="r" eaLnBrk="1" hangingPunct="1"/>
            <a:r>
              <a:rPr lang="en-US" altLang="en-US" sz="1000" b="0" u="none">
                <a:solidFill>
                  <a:schemeClr val="bg2"/>
                </a:solidFill>
              </a:rPr>
              <a:t>PP Design of T. Loessin; Akins H.S.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iterate type="lt">
                                    <p:tmPct val="100000"/>
                                  </p:iterate>
                                  <p:childTnLst>
                                    <p:set>
                                      <p:cBhvr>
                                        <p:cTn id="6" dur="1" fill="hold">
                                          <p:stCondLst>
                                            <p:cond delay="0"/>
                                          </p:stCondLst>
                                        </p:cTn>
                                        <p:tgtEl>
                                          <p:spTgt spid="18435"/>
                                        </p:tgtEl>
                                        <p:attrNameLst>
                                          <p:attrName>style.visibility</p:attrName>
                                        </p:attrNameLst>
                                      </p:cBhvr>
                                      <p:to>
                                        <p:strVal val="visible"/>
                                      </p:to>
                                    </p:set>
                                    <p:anim calcmode="lin" valueType="num">
                                      <p:cBhvr additive="base">
                                        <p:cTn id="7" dur="75" fill="hold"/>
                                        <p:tgtEl>
                                          <p:spTgt spid="18435"/>
                                        </p:tgtEl>
                                        <p:attrNameLst>
                                          <p:attrName>ppt_x</p:attrName>
                                        </p:attrNameLst>
                                      </p:cBhvr>
                                      <p:tavLst>
                                        <p:tav tm="0">
                                          <p:val>
                                            <p:strVal val="0-#ppt_w/2"/>
                                          </p:val>
                                        </p:tav>
                                        <p:tav tm="100000">
                                          <p:val>
                                            <p:strVal val="#ppt_x"/>
                                          </p:val>
                                        </p:tav>
                                      </p:tavLst>
                                    </p:anim>
                                    <p:anim calcmode="lin" valueType="num">
                                      <p:cBhvr additive="base">
                                        <p:cTn id="8" dur="75" fill="hold"/>
                                        <p:tgtEl>
                                          <p:spTgt spid="18435"/>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6" presetClass="entr" presetSubtype="26" fill="hold" nodeType="clickEffect">
                                  <p:stCondLst>
                                    <p:cond delay="0"/>
                                  </p:stCondLst>
                                  <p:childTnLst>
                                    <p:set>
                                      <p:cBhvr>
                                        <p:cTn id="12" dur="1" fill="hold">
                                          <p:stCondLst>
                                            <p:cond delay="0"/>
                                          </p:stCondLst>
                                        </p:cTn>
                                        <p:tgtEl>
                                          <p:spTgt spid="18434"/>
                                        </p:tgtEl>
                                        <p:attrNameLst>
                                          <p:attrName>style.visibility</p:attrName>
                                        </p:attrNameLst>
                                      </p:cBhvr>
                                      <p:to>
                                        <p:strVal val="visible"/>
                                      </p:to>
                                    </p:set>
                                    <p:animEffect transition="in" filter="barn(inHorizontal)">
                                      <p:cBhvr>
                                        <p:cTn id="13" dur="500"/>
                                        <p:tgtEl>
                                          <p:spTgt spid="18434"/>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nodeType="clickEffect">
                                  <p:stCondLst>
                                    <p:cond delay="0"/>
                                  </p:stCondLst>
                                  <p:childTnLst>
                                    <p:set>
                                      <p:cBhvr>
                                        <p:cTn id="17" dur="1" fill="hold">
                                          <p:stCondLst>
                                            <p:cond delay="0"/>
                                          </p:stCondLst>
                                        </p:cTn>
                                        <p:tgtEl>
                                          <p:spTgt spid="18437"/>
                                        </p:tgtEl>
                                        <p:attrNameLst>
                                          <p:attrName>style.visibility</p:attrName>
                                        </p:attrNameLst>
                                      </p:cBhvr>
                                      <p:to>
                                        <p:strVal val="visible"/>
                                      </p:to>
                                    </p:set>
                                    <p:anim calcmode="lin" valueType="num">
                                      <p:cBhvr additive="base">
                                        <p:cTn id="18" dur="500" fill="hold"/>
                                        <p:tgtEl>
                                          <p:spTgt spid="18437"/>
                                        </p:tgtEl>
                                        <p:attrNameLst>
                                          <p:attrName>ppt_x</p:attrName>
                                        </p:attrNameLst>
                                      </p:cBhvr>
                                      <p:tavLst>
                                        <p:tav tm="0">
                                          <p:val>
                                            <p:strVal val="0-#ppt_w/2"/>
                                          </p:val>
                                        </p:tav>
                                        <p:tav tm="100000">
                                          <p:val>
                                            <p:strVal val="#ppt_x"/>
                                          </p:val>
                                        </p:tav>
                                      </p:tavLst>
                                    </p:anim>
                                    <p:anim calcmode="lin" valueType="num">
                                      <p:cBhvr additive="base">
                                        <p:cTn id="19" dur="500" fill="hold"/>
                                        <p:tgtEl>
                                          <p:spTgt spid="1843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3" name="chimes.wav"/>
                                        </p:tgtEl>
                                      </p:cMediaNode>
                                    </p:audio>
                                  </p:sub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grpId="0" nodeType="clickEffect">
                                  <p:stCondLst>
                                    <p:cond delay="0"/>
                                  </p:stCondLst>
                                  <p:iterate type="lt">
                                    <p:tmPct val="100000"/>
                                  </p:iterate>
                                  <p:childTnLst>
                                    <p:set>
                                      <p:cBhvr>
                                        <p:cTn id="23" dur="1" fill="hold">
                                          <p:stCondLst>
                                            <p:cond delay="0"/>
                                          </p:stCondLst>
                                        </p:cTn>
                                        <p:tgtEl>
                                          <p:spTgt spid="18436"/>
                                        </p:tgtEl>
                                        <p:attrNameLst>
                                          <p:attrName>style.visibility</p:attrName>
                                        </p:attrNameLst>
                                      </p:cBhvr>
                                      <p:to>
                                        <p:strVal val="visible"/>
                                      </p:to>
                                    </p:set>
                                    <p:anim calcmode="lin" valueType="num">
                                      <p:cBhvr additive="base">
                                        <p:cTn id="24" dur="75" fill="hold"/>
                                        <p:tgtEl>
                                          <p:spTgt spid="18436"/>
                                        </p:tgtEl>
                                        <p:attrNameLst>
                                          <p:attrName>ppt_x</p:attrName>
                                        </p:attrNameLst>
                                      </p:cBhvr>
                                      <p:tavLst>
                                        <p:tav tm="0">
                                          <p:val>
                                            <p:strVal val="0-#ppt_w/2"/>
                                          </p:val>
                                        </p:tav>
                                        <p:tav tm="100000">
                                          <p:val>
                                            <p:strVal val="#ppt_x"/>
                                          </p:val>
                                        </p:tav>
                                      </p:tavLst>
                                    </p:anim>
                                    <p:anim calcmode="lin" valueType="num">
                                      <p:cBhvr additive="base">
                                        <p:cTn id="25" dur="75" fill="hold"/>
                                        <p:tgtEl>
                                          <p:spTgt spid="184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autoUpdateAnimBg="0"/>
      <p:bldP spid="18436"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Text Box 3">
            <a:extLst>
              <a:ext uri="{FF2B5EF4-FFF2-40B4-BE49-F238E27FC236}">
                <a16:creationId xmlns:a16="http://schemas.microsoft.com/office/drawing/2014/main" id="{88CFD2AC-8782-466F-ADEF-D92DE6DD9553}"/>
              </a:ext>
            </a:extLst>
          </p:cNvPr>
          <p:cNvSpPr txBox="1">
            <a:spLocks noChangeArrowheads="1"/>
          </p:cNvSpPr>
          <p:nvPr/>
        </p:nvSpPr>
        <p:spPr bwMode="auto">
          <a:xfrm>
            <a:off x="304800" y="762000"/>
            <a:ext cx="86264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panose="02020603050405020304" pitchFamily="18" charset="0"/>
              </a:defRPr>
            </a:lvl1pPr>
            <a:lvl2pPr marL="742950" indent="-285750" eaLnBrk="0" hangingPunct="0">
              <a:defRPr b="1" u="sng">
                <a:solidFill>
                  <a:schemeClr val="tx1"/>
                </a:solidFill>
                <a:latin typeface="Times New Roman" panose="02020603050405020304" pitchFamily="18" charset="0"/>
              </a:defRPr>
            </a:lvl2pPr>
            <a:lvl3pPr marL="1143000" indent="-228600" eaLnBrk="0" hangingPunct="0">
              <a:defRPr b="1" u="sng">
                <a:solidFill>
                  <a:schemeClr val="tx1"/>
                </a:solidFill>
                <a:latin typeface="Times New Roman" panose="02020603050405020304" pitchFamily="18" charset="0"/>
              </a:defRPr>
            </a:lvl3pPr>
            <a:lvl4pPr marL="1600200" indent="-228600" eaLnBrk="0" hangingPunct="0">
              <a:defRPr b="1" u="sng">
                <a:solidFill>
                  <a:schemeClr val="tx1"/>
                </a:solidFill>
                <a:latin typeface="Times New Roman" panose="02020603050405020304" pitchFamily="18" charset="0"/>
              </a:defRPr>
            </a:lvl4pPr>
            <a:lvl5pPr marL="2057400" indent="-228600" eaLnBrk="0" hangingPunct="0">
              <a:defRPr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b="1" u="sng">
                <a:solidFill>
                  <a:schemeClr val="tx1"/>
                </a:solidFill>
                <a:latin typeface="Times New Roman" panose="02020603050405020304" pitchFamily="18" charset="0"/>
              </a:defRPr>
            </a:lvl9pPr>
          </a:lstStyle>
          <a:p>
            <a:pPr algn="ctr" eaLnBrk="1" hangingPunct="1"/>
            <a:r>
              <a:rPr lang="en-US" altLang="en-US" sz="2000" b="0" u="none">
                <a:solidFill>
                  <a:srgbClr val="FF0000"/>
                </a:solidFill>
              </a:rPr>
              <a:t> Egyptian Civilization - Nile River</a:t>
            </a:r>
          </a:p>
        </p:txBody>
      </p:sp>
      <p:pic>
        <p:nvPicPr>
          <p:cNvPr id="34821" name="Picture 20" descr="Map of Egypt during the New Kingdom Period (1550-1069 BCE)">
            <a:extLst>
              <a:ext uri="{FF2B5EF4-FFF2-40B4-BE49-F238E27FC236}">
                <a16:creationId xmlns:a16="http://schemas.microsoft.com/office/drawing/2014/main" id="{5A627FDF-8A2A-498C-9AF2-3025D9C1A9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1447800"/>
            <a:ext cx="3275013"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57" name="Picture 21" descr="http://www.discoveringegypt.com/poster/IsisPoster02.jpg">
            <a:extLst>
              <a:ext uri="{FF2B5EF4-FFF2-40B4-BE49-F238E27FC236}">
                <a16:creationId xmlns:a16="http://schemas.microsoft.com/office/drawing/2014/main" id="{6C2E4888-A510-4220-8F29-E603FC4032D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1447800"/>
            <a:ext cx="7707313"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58" name="Text Box 22">
            <a:extLst>
              <a:ext uri="{FF2B5EF4-FFF2-40B4-BE49-F238E27FC236}">
                <a16:creationId xmlns:a16="http://schemas.microsoft.com/office/drawing/2014/main" id="{E05E790B-7336-4B7D-AE96-4CA73A7D34F6}"/>
              </a:ext>
            </a:extLst>
          </p:cNvPr>
          <p:cNvSpPr txBox="1">
            <a:spLocks noChangeArrowheads="1"/>
          </p:cNvSpPr>
          <p:nvPr/>
        </p:nvSpPr>
        <p:spPr bwMode="auto">
          <a:xfrm>
            <a:off x="2209800" y="5791200"/>
            <a:ext cx="46640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panose="02020603050405020304" pitchFamily="18" charset="0"/>
              </a:defRPr>
            </a:lvl1pPr>
            <a:lvl2pPr marL="742950" indent="-285750" eaLnBrk="0" hangingPunct="0">
              <a:defRPr b="1" u="sng">
                <a:solidFill>
                  <a:schemeClr val="tx1"/>
                </a:solidFill>
                <a:latin typeface="Times New Roman" panose="02020603050405020304" pitchFamily="18" charset="0"/>
              </a:defRPr>
            </a:lvl2pPr>
            <a:lvl3pPr marL="1143000" indent="-228600" eaLnBrk="0" hangingPunct="0">
              <a:defRPr b="1" u="sng">
                <a:solidFill>
                  <a:schemeClr val="tx1"/>
                </a:solidFill>
                <a:latin typeface="Times New Roman" panose="02020603050405020304" pitchFamily="18" charset="0"/>
              </a:defRPr>
            </a:lvl3pPr>
            <a:lvl4pPr marL="1600200" indent="-228600" eaLnBrk="0" hangingPunct="0">
              <a:defRPr b="1" u="sng">
                <a:solidFill>
                  <a:schemeClr val="tx1"/>
                </a:solidFill>
                <a:latin typeface="Times New Roman" panose="02020603050405020304" pitchFamily="18" charset="0"/>
              </a:defRPr>
            </a:lvl4pPr>
            <a:lvl5pPr marL="2057400" indent="-228600" eaLnBrk="0" hangingPunct="0">
              <a:defRPr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b="1" u="sng">
                <a:solidFill>
                  <a:schemeClr val="tx1"/>
                </a:solidFill>
                <a:latin typeface="Times New Roman" panose="02020603050405020304" pitchFamily="18" charset="0"/>
              </a:defRPr>
            </a:lvl9pPr>
          </a:lstStyle>
          <a:p>
            <a:pPr algn="ctr" eaLnBrk="1" hangingPunct="1"/>
            <a:r>
              <a:rPr lang="en-US" altLang="en-US" sz="4000" b="0" u="none">
                <a:solidFill>
                  <a:schemeClr val="bg1"/>
                </a:solidFill>
                <a:latin typeface="Akbar" pitchFamily="2" charset="0"/>
              </a:rPr>
              <a:t>ENTER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9957"/>
                                        </p:tgtEl>
                                        <p:attrNameLst>
                                          <p:attrName>style.visibility</p:attrName>
                                        </p:attrNameLst>
                                      </p:cBhvr>
                                      <p:to>
                                        <p:strVal val="visible"/>
                                      </p:to>
                                    </p:set>
                                    <p:anim calcmode="lin" valueType="num">
                                      <p:cBhvr additive="base">
                                        <p:cTn id="7" dur="500" fill="hold"/>
                                        <p:tgtEl>
                                          <p:spTgt spid="39957"/>
                                        </p:tgtEl>
                                        <p:attrNameLst>
                                          <p:attrName>ppt_x</p:attrName>
                                        </p:attrNameLst>
                                      </p:cBhvr>
                                      <p:tavLst>
                                        <p:tav tm="0">
                                          <p:val>
                                            <p:strVal val="0-#ppt_w/2"/>
                                          </p:val>
                                        </p:tav>
                                        <p:tav tm="100000">
                                          <p:val>
                                            <p:strVal val="#ppt_x"/>
                                          </p:val>
                                        </p:tav>
                                      </p:tavLst>
                                    </p:anim>
                                    <p:anim calcmode="lin" valueType="num">
                                      <p:cBhvr additive="base">
                                        <p:cTn id="8" dur="500" fill="hold"/>
                                        <p:tgtEl>
                                          <p:spTgt spid="39957"/>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9958"/>
                                        </p:tgtEl>
                                        <p:attrNameLst>
                                          <p:attrName>style.visibility</p:attrName>
                                        </p:attrNameLst>
                                      </p:cBhvr>
                                      <p:to>
                                        <p:strVal val="visible"/>
                                      </p:to>
                                    </p:set>
                                    <p:anim calcmode="lin" valueType="num">
                                      <p:cBhvr>
                                        <p:cTn id="13" dur="500" fill="hold"/>
                                        <p:tgtEl>
                                          <p:spTgt spid="39958"/>
                                        </p:tgtEl>
                                        <p:attrNameLst>
                                          <p:attrName>ppt_w</p:attrName>
                                        </p:attrNameLst>
                                      </p:cBhvr>
                                      <p:tavLst>
                                        <p:tav tm="0">
                                          <p:val>
                                            <p:fltVal val="0"/>
                                          </p:val>
                                        </p:tav>
                                        <p:tav tm="100000">
                                          <p:val>
                                            <p:strVal val="#ppt_w"/>
                                          </p:val>
                                        </p:tav>
                                      </p:tavLst>
                                    </p:anim>
                                    <p:anim calcmode="lin" valueType="num">
                                      <p:cBhvr>
                                        <p:cTn id="14" dur="500" fill="hold"/>
                                        <p:tgtEl>
                                          <p:spTgt spid="3995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58"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pic>
        <p:nvPicPr>
          <p:cNvPr id="36866" name="Picture 2" descr="D:\home\twloessin\School\Units_Chpt Materials\CH 2 Egypt\Felucca on Nile.jpg">
            <a:extLst>
              <a:ext uri="{FF2B5EF4-FFF2-40B4-BE49-F238E27FC236}">
                <a16:creationId xmlns:a16="http://schemas.microsoft.com/office/drawing/2014/main" id="{A5C2D4E9-DF91-44D4-A714-DD42C69777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7213" y="871538"/>
            <a:ext cx="8029575" cy="511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1" name="Text Box 3">
            <a:extLst>
              <a:ext uri="{FF2B5EF4-FFF2-40B4-BE49-F238E27FC236}">
                <a16:creationId xmlns:a16="http://schemas.microsoft.com/office/drawing/2014/main" id="{294B4803-6C1A-4F88-969F-3D8B75C65D30}"/>
              </a:ext>
            </a:extLst>
          </p:cNvPr>
          <p:cNvSpPr txBox="1">
            <a:spLocks noChangeArrowheads="1"/>
          </p:cNvSpPr>
          <p:nvPr/>
        </p:nvSpPr>
        <p:spPr bwMode="auto">
          <a:xfrm>
            <a:off x="228600" y="0"/>
            <a:ext cx="8626475"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panose="02020603050405020304" pitchFamily="18" charset="0"/>
              </a:defRPr>
            </a:lvl1pPr>
            <a:lvl2pPr marL="742950" indent="-285750" eaLnBrk="0" hangingPunct="0">
              <a:defRPr b="1" u="sng">
                <a:solidFill>
                  <a:schemeClr val="tx1"/>
                </a:solidFill>
                <a:latin typeface="Times New Roman" panose="02020603050405020304" pitchFamily="18" charset="0"/>
              </a:defRPr>
            </a:lvl2pPr>
            <a:lvl3pPr marL="1143000" indent="-228600" eaLnBrk="0" hangingPunct="0">
              <a:defRPr b="1" u="sng">
                <a:solidFill>
                  <a:schemeClr val="tx1"/>
                </a:solidFill>
                <a:latin typeface="Times New Roman" panose="02020603050405020304" pitchFamily="18" charset="0"/>
              </a:defRPr>
            </a:lvl3pPr>
            <a:lvl4pPr marL="1600200" indent="-228600" eaLnBrk="0" hangingPunct="0">
              <a:defRPr b="1" u="sng">
                <a:solidFill>
                  <a:schemeClr val="tx1"/>
                </a:solidFill>
                <a:latin typeface="Times New Roman" panose="02020603050405020304" pitchFamily="18" charset="0"/>
              </a:defRPr>
            </a:lvl4pPr>
            <a:lvl5pPr marL="2057400" indent="-228600" eaLnBrk="0" hangingPunct="0">
              <a:defRPr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b="1" u="sng">
                <a:solidFill>
                  <a:schemeClr val="tx1"/>
                </a:solidFill>
                <a:latin typeface="Times New Roman" panose="02020603050405020304" pitchFamily="18" charset="0"/>
              </a:defRPr>
            </a:lvl9pPr>
          </a:lstStyle>
          <a:p>
            <a:pPr algn="ctr" eaLnBrk="1" hangingPunct="1"/>
            <a:r>
              <a:rPr lang="en-US" altLang="en-US" sz="3200" b="0" u="none">
                <a:solidFill>
                  <a:schemeClr val="bg1"/>
                </a:solidFill>
                <a:latin typeface="Monotype Corsiva" panose="03010101010201010101" pitchFamily="66" charset="0"/>
              </a:rPr>
              <a:t>“Egypt, the gift of the Nile.”</a:t>
            </a:r>
            <a:endParaRPr lang="en-US" altLang="en-US" sz="1000" b="0" u="none">
              <a:solidFill>
                <a:schemeClr val="bg1"/>
              </a:solidFill>
              <a:latin typeface="Monotype Corsiva" panose="03010101010201010101" pitchFamily="66" charset="0"/>
            </a:endParaRPr>
          </a:p>
          <a:p>
            <a:pPr algn="ctr" eaLnBrk="1" hangingPunct="1"/>
            <a:r>
              <a:rPr lang="en-US" altLang="en-US" sz="1600" b="0" u="none">
                <a:solidFill>
                  <a:schemeClr val="bg1"/>
                </a:solidFill>
                <a:latin typeface="Arial" panose="020B0604020202020204" pitchFamily="34" charset="0"/>
              </a:rPr>
              <a:t>~ Herodotus, Greek historian (484-432 B.C.E.)</a:t>
            </a:r>
          </a:p>
        </p:txBody>
      </p:sp>
      <p:sp>
        <p:nvSpPr>
          <p:cNvPr id="48132" name="Text Box 4">
            <a:extLst>
              <a:ext uri="{FF2B5EF4-FFF2-40B4-BE49-F238E27FC236}">
                <a16:creationId xmlns:a16="http://schemas.microsoft.com/office/drawing/2014/main" id="{0ADF9C1A-159F-4993-A7BA-A8E262245BAF}"/>
              </a:ext>
            </a:extLst>
          </p:cNvPr>
          <p:cNvSpPr txBox="1">
            <a:spLocks noChangeArrowheads="1"/>
          </p:cNvSpPr>
          <p:nvPr/>
        </p:nvSpPr>
        <p:spPr bwMode="auto">
          <a:xfrm>
            <a:off x="0" y="0"/>
            <a:ext cx="26066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panose="02020603050405020304" pitchFamily="18" charset="0"/>
              </a:defRPr>
            </a:lvl1pPr>
            <a:lvl2pPr marL="742950" indent="-285750" eaLnBrk="0" hangingPunct="0">
              <a:defRPr b="1" u="sng">
                <a:solidFill>
                  <a:schemeClr val="tx1"/>
                </a:solidFill>
                <a:latin typeface="Times New Roman" panose="02020603050405020304" pitchFamily="18" charset="0"/>
              </a:defRPr>
            </a:lvl2pPr>
            <a:lvl3pPr marL="1143000" indent="-228600" eaLnBrk="0" hangingPunct="0">
              <a:defRPr b="1" u="sng">
                <a:solidFill>
                  <a:schemeClr val="tx1"/>
                </a:solidFill>
                <a:latin typeface="Times New Roman" panose="02020603050405020304" pitchFamily="18" charset="0"/>
              </a:defRPr>
            </a:lvl3pPr>
            <a:lvl4pPr marL="1600200" indent="-228600" eaLnBrk="0" hangingPunct="0">
              <a:defRPr b="1" u="sng">
                <a:solidFill>
                  <a:schemeClr val="tx1"/>
                </a:solidFill>
                <a:latin typeface="Times New Roman" panose="02020603050405020304" pitchFamily="18" charset="0"/>
              </a:defRPr>
            </a:lvl4pPr>
            <a:lvl5pPr marL="2057400" indent="-228600" eaLnBrk="0" hangingPunct="0">
              <a:defRPr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b="1" u="sng">
                <a:solidFill>
                  <a:schemeClr val="tx1"/>
                </a:solidFill>
                <a:latin typeface="Times New Roman" panose="02020603050405020304" pitchFamily="18" charset="0"/>
              </a:defRPr>
            </a:lvl9pPr>
          </a:lstStyle>
          <a:p>
            <a:pPr eaLnBrk="1" hangingPunct="1"/>
            <a:r>
              <a:rPr lang="en-US" altLang="en-US" sz="1400" b="0" u="none">
                <a:solidFill>
                  <a:schemeClr val="bg1"/>
                </a:solidFill>
              </a:rPr>
              <a:t>Examine this quote:</a:t>
            </a:r>
          </a:p>
        </p:txBody>
      </p:sp>
      <p:sp>
        <p:nvSpPr>
          <p:cNvPr id="48133" name="Text Box 5">
            <a:extLst>
              <a:ext uri="{FF2B5EF4-FFF2-40B4-BE49-F238E27FC236}">
                <a16:creationId xmlns:a16="http://schemas.microsoft.com/office/drawing/2014/main" id="{0D00BB3F-66F7-4630-BBDD-F9755F54D961}"/>
              </a:ext>
            </a:extLst>
          </p:cNvPr>
          <p:cNvSpPr txBox="1">
            <a:spLocks noChangeArrowheads="1"/>
          </p:cNvSpPr>
          <p:nvPr/>
        </p:nvSpPr>
        <p:spPr bwMode="auto">
          <a:xfrm>
            <a:off x="304800" y="6096000"/>
            <a:ext cx="8397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panose="02020603050405020304" pitchFamily="18" charset="0"/>
              </a:defRPr>
            </a:lvl1pPr>
            <a:lvl2pPr marL="742950" indent="-285750" eaLnBrk="0" hangingPunct="0">
              <a:defRPr b="1" u="sng">
                <a:solidFill>
                  <a:schemeClr val="tx1"/>
                </a:solidFill>
                <a:latin typeface="Times New Roman" panose="02020603050405020304" pitchFamily="18" charset="0"/>
              </a:defRPr>
            </a:lvl2pPr>
            <a:lvl3pPr marL="1143000" indent="-228600" eaLnBrk="0" hangingPunct="0">
              <a:defRPr b="1" u="sng">
                <a:solidFill>
                  <a:schemeClr val="tx1"/>
                </a:solidFill>
                <a:latin typeface="Times New Roman" panose="02020603050405020304" pitchFamily="18" charset="0"/>
              </a:defRPr>
            </a:lvl3pPr>
            <a:lvl4pPr marL="1600200" indent="-228600" eaLnBrk="0" hangingPunct="0">
              <a:defRPr b="1" u="sng">
                <a:solidFill>
                  <a:schemeClr val="tx1"/>
                </a:solidFill>
                <a:latin typeface="Times New Roman" panose="02020603050405020304" pitchFamily="18" charset="0"/>
              </a:defRPr>
            </a:lvl4pPr>
            <a:lvl5pPr marL="2057400" indent="-228600" eaLnBrk="0" hangingPunct="0">
              <a:defRPr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b="1" u="sng">
                <a:solidFill>
                  <a:schemeClr val="tx1"/>
                </a:solidFill>
                <a:latin typeface="Times New Roman" panose="02020603050405020304" pitchFamily="18" charset="0"/>
              </a:defRPr>
            </a:lvl9pPr>
          </a:lstStyle>
          <a:p>
            <a:pPr eaLnBrk="1" hangingPunct="1"/>
            <a:r>
              <a:rPr lang="en-US" altLang="en-US" sz="2400" b="0" u="none">
                <a:solidFill>
                  <a:schemeClr val="bg1"/>
                </a:solidFill>
              </a:rPr>
              <a:t>What do you infer from this quote, what did Herodotus mean by it?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8132"/>
                                        </p:tgtEl>
                                        <p:attrNameLst>
                                          <p:attrName>style.visibility</p:attrName>
                                        </p:attrNameLst>
                                      </p:cBhvr>
                                      <p:to>
                                        <p:strVal val="visible"/>
                                      </p:to>
                                    </p:set>
                                    <p:anim calcmode="lin" valueType="num">
                                      <p:cBhvr additive="base">
                                        <p:cTn id="7" dur="500" fill="hold"/>
                                        <p:tgtEl>
                                          <p:spTgt spid="48132"/>
                                        </p:tgtEl>
                                        <p:attrNameLst>
                                          <p:attrName>ppt_x</p:attrName>
                                        </p:attrNameLst>
                                      </p:cBhvr>
                                      <p:tavLst>
                                        <p:tav tm="0">
                                          <p:val>
                                            <p:strVal val="0-#ppt_w/2"/>
                                          </p:val>
                                        </p:tav>
                                        <p:tav tm="100000">
                                          <p:val>
                                            <p:strVal val="#ppt_x"/>
                                          </p:val>
                                        </p:tav>
                                      </p:tavLst>
                                    </p:anim>
                                    <p:anim calcmode="lin" valueType="num">
                                      <p:cBhvr additive="base">
                                        <p:cTn id="8" dur="500" fill="hold"/>
                                        <p:tgtEl>
                                          <p:spTgt spid="4813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iterate type="lt">
                                    <p:tmPct val="100000"/>
                                  </p:iterate>
                                  <p:childTnLst>
                                    <p:set>
                                      <p:cBhvr>
                                        <p:cTn id="12" dur="1" fill="hold">
                                          <p:stCondLst>
                                            <p:cond delay="0"/>
                                          </p:stCondLst>
                                        </p:cTn>
                                        <p:tgtEl>
                                          <p:spTgt spid="48131"/>
                                        </p:tgtEl>
                                        <p:attrNameLst>
                                          <p:attrName>style.visibility</p:attrName>
                                        </p:attrNameLst>
                                      </p:cBhvr>
                                      <p:to>
                                        <p:strVal val="visible"/>
                                      </p:to>
                                    </p:set>
                                    <p:anim calcmode="lin" valueType="num">
                                      <p:cBhvr additive="base">
                                        <p:cTn id="13" dur="75" fill="hold"/>
                                        <p:tgtEl>
                                          <p:spTgt spid="48131"/>
                                        </p:tgtEl>
                                        <p:attrNameLst>
                                          <p:attrName>ppt_x</p:attrName>
                                        </p:attrNameLst>
                                      </p:cBhvr>
                                      <p:tavLst>
                                        <p:tav tm="0">
                                          <p:val>
                                            <p:strVal val="0-#ppt_w/2"/>
                                          </p:val>
                                        </p:tav>
                                        <p:tav tm="100000">
                                          <p:val>
                                            <p:strVal val="#ppt_x"/>
                                          </p:val>
                                        </p:tav>
                                      </p:tavLst>
                                    </p:anim>
                                    <p:anim calcmode="lin" valueType="num">
                                      <p:cBhvr additive="base">
                                        <p:cTn id="14" dur="75" fill="hold"/>
                                        <p:tgtEl>
                                          <p:spTgt spid="48131"/>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8133"/>
                                        </p:tgtEl>
                                        <p:attrNameLst>
                                          <p:attrName>style.visibility</p:attrName>
                                        </p:attrNameLst>
                                      </p:cBhvr>
                                      <p:to>
                                        <p:strVal val="visible"/>
                                      </p:to>
                                    </p:set>
                                    <p:anim calcmode="lin" valueType="num">
                                      <p:cBhvr additive="base">
                                        <p:cTn id="19" dur="500" fill="hold"/>
                                        <p:tgtEl>
                                          <p:spTgt spid="48133"/>
                                        </p:tgtEl>
                                        <p:attrNameLst>
                                          <p:attrName>ppt_x</p:attrName>
                                        </p:attrNameLst>
                                      </p:cBhvr>
                                      <p:tavLst>
                                        <p:tav tm="0">
                                          <p:val>
                                            <p:strVal val="0-#ppt_w/2"/>
                                          </p:val>
                                        </p:tav>
                                        <p:tav tm="100000">
                                          <p:val>
                                            <p:strVal val="#ppt_x"/>
                                          </p:val>
                                        </p:tav>
                                      </p:tavLst>
                                    </p:anim>
                                    <p:anim calcmode="lin" valueType="num">
                                      <p:cBhvr additive="base">
                                        <p:cTn id="20" dur="500" fill="hold"/>
                                        <p:tgtEl>
                                          <p:spTgt spid="4813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 grpId="0" autoUpdateAnimBg="0"/>
      <p:bldP spid="48132" grpId="0" autoUpdateAnimBg="0"/>
      <p:bldP spid="48133"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4" descr="http://farm4.staticflickr.com/3072/2714816259_5c580948c8_b.jpg">
            <a:extLst>
              <a:ext uri="{FF2B5EF4-FFF2-40B4-BE49-F238E27FC236}">
                <a16:creationId xmlns:a16="http://schemas.microsoft.com/office/drawing/2014/main" id="{9314C784-094A-49A0-A83E-D8474BCB3544}"/>
              </a:ext>
            </a:extLst>
          </p:cNvPr>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a:extLst>
              <a:ext uri="{FF2B5EF4-FFF2-40B4-BE49-F238E27FC236}">
                <a16:creationId xmlns:a16="http://schemas.microsoft.com/office/drawing/2014/main" id="{99C0120E-F0D2-49BB-8FFE-DED4660B3FFE}"/>
              </a:ext>
            </a:extLst>
          </p:cNvPr>
          <p:cNvSpPr>
            <a:spLocks noGrp="1" noChangeArrowheads="1"/>
          </p:cNvSpPr>
          <p:nvPr>
            <p:ph type="title"/>
          </p:nvPr>
        </p:nvSpPr>
        <p:spPr/>
        <p:txBody>
          <a:bodyPr/>
          <a:lstStyle/>
          <a:p>
            <a:r>
              <a:rPr lang="en-US" altLang="en-US" b="1" dirty="0">
                <a:solidFill>
                  <a:schemeClr val="bg1"/>
                </a:solidFill>
                <a:effectLst>
                  <a:outerShdw blurRad="38100" dist="38100" dir="2700000" algn="tl">
                    <a:srgbClr val="000000">
                      <a:alpha val="43137"/>
                    </a:srgbClr>
                  </a:outerShdw>
                </a:effectLst>
              </a:rPr>
              <a:t>Geography…	</a:t>
            </a:r>
          </a:p>
        </p:txBody>
      </p:sp>
      <p:sp>
        <p:nvSpPr>
          <p:cNvPr id="4099" name="Rectangle 3">
            <a:extLst>
              <a:ext uri="{FF2B5EF4-FFF2-40B4-BE49-F238E27FC236}">
                <a16:creationId xmlns:a16="http://schemas.microsoft.com/office/drawing/2014/main" id="{E58A4C72-F291-4992-BFEF-7138F3AAD590}"/>
              </a:ext>
            </a:extLst>
          </p:cNvPr>
          <p:cNvSpPr>
            <a:spLocks noGrp="1" noChangeArrowheads="1"/>
          </p:cNvSpPr>
          <p:nvPr>
            <p:ph type="body" idx="1"/>
          </p:nvPr>
        </p:nvSpPr>
        <p:spPr>
          <a:xfrm>
            <a:off x="838200" y="2345871"/>
            <a:ext cx="7772400" cy="4114800"/>
          </a:xfrm>
        </p:spPr>
        <p:txBody>
          <a:bodyPr/>
          <a:lstStyle/>
          <a:p>
            <a:r>
              <a:rPr lang="en-US" altLang="en-US" b="1" dirty="0">
                <a:solidFill>
                  <a:schemeClr val="bg1"/>
                </a:solidFill>
                <a:effectLst>
                  <a:outerShdw blurRad="38100" dist="38100" dir="2700000" algn="tl">
                    <a:srgbClr val="000000">
                      <a:alpha val="43137"/>
                    </a:srgbClr>
                  </a:outerShdw>
                </a:effectLst>
              </a:rPr>
              <a:t>The Egyptians, like the Mesopotamians, settled near a river because of the benefits and contributions it gave.</a:t>
            </a:r>
          </a:p>
          <a:p>
            <a:r>
              <a:rPr lang="en-US" altLang="en-US" b="1" dirty="0">
                <a:solidFill>
                  <a:schemeClr val="bg1"/>
                </a:solidFill>
                <a:effectLst>
                  <a:outerShdw blurRad="38100" dist="38100" dir="2700000" algn="tl">
                    <a:srgbClr val="000000">
                      <a:alpha val="43137"/>
                    </a:srgbClr>
                  </a:outerShdw>
                </a:effectLst>
              </a:rPr>
              <a:t>Do you remember some of the reasons?</a:t>
            </a:r>
          </a:p>
          <a:p>
            <a:pPr lvl="3"/>
            <a:r>
              <a:rPr lang="en-US" altLang="en-US" b="1" dirty="0">
                <a:solidFill>
                  <a:schemeClr val="bg1"/>
                </a:solidFill>
                <a:effectLst>
                  <a:outerShdw blurRad="38100" dist="38100" dir="2700000" algn="tl">
                    <a:srgbClr val="000000">
                      <a:alpha val="43137"/>
                    </a:srgbClr>
                  </a:outerShdw>
                </a:effectLst>
              </a:rPr>
              <a:t>Travel</a:t>
            </a:r>
          </a:p>
          <a:p>
            <a:pPr lvl="3"/>
            <a:r>
              <a:rPr lang="en-US" altLang="en-US" b="1" dirty="0">
                <a:solidFill>
                  <a:schemeClr val="bg1"/>
                </a:solidFill>
                <a:effectLst>
                  <a:outerShdw blurRad="38100" dist="38100" dir="2700000" algn="tl">
                    <a:srgbClr val="000000">
                      <a:alpha val="43137"/>
                    </a:srgbClr>
                  </a:outerShdw>
                </a:effectLst>
              </a:rPr>
              <a:t>Trade</a:t>
            </a:r>
          </a:p>
          <a:p>
            <a:pPr lvl="3"/>
            <a:r>
              <a:rPr lang="en-US" altLang="en-US" b="1" dirty="0">
                <a:solidFill>
                  <a:schemeClr val="bg1"/>
                </a:solidFill>
                <a:effectLst>
                  <a:outerShdw blurRad="38100" dist="38100" dir="2700000" algn="tl">
                    <a:srgbClr val="000000">
                      <a:alpha val="43137"/>
                    </a:srgbClr>
                  </a:outerShdw>
                </a:effectLst>
              </a:rPr>
              <a:t>Irrigation for crops</a:t>
            </a:r>
          </a:p>
          <a:p>
            <a:pPr lvl="3"/>
            <a:r>
              <a:rPr lang="en-US" altLang="en-US" b="1" dirty="0">
                <a:solidFill>
                  <a:schemeClr val="bg1"/>
                </a:solidFill>
                <a:effectLst>
                  <a:outerShdw blurRad="38100" dist="38100" dir="2700000" algn="tl">
                    <a:srgbClr val="000000">
                      <a:alpha val="43137"/>
                    </a:srgbClr>
                  </a:outerShdw>
                </a:effectLst>
              </a:rPr>
              <a:t>Water for drinking and cooking</a:t>
            </a:r>
          </a:p>
          <a:p>
            <a:pPr lvl="3"/>
            <a:r>
              <a:rPr lang="en-US" altLang="en-US" b="1" dirty="0">
                <a:solidFill>
                  <a:schemeClr val="bg1"/>
                </a:solidFill>
                <a:effectLst>
                  <a:outerShdw blurRad="38100" dist="38100" dir="2700000" algn="tl">
                    <a:srgbClr val="000000">
                      <a:alpha val="43137"/>
                    </a:srgbClr>
                  </a:outerShdw>
                </a:effectLst>
              </a:rPr>
              <a:t>Yearly flooding, which left behind rich, fertile soil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dissolve">
                                      <p:cBhvr>
                                        <p:cTn id="7" dur="500"/>
                                        <p:tgtEl>
                                          <p:spTgt spid="409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099">
                                            <p:txEl>
                                              <p:pRg st="0" end="0"/>
                                            </p:txEl>
                                          </p:spTgt>
                                        </p:tgtEl>
                                        <p:attrNameLst>
                                          <p:attrName>style.visibility</p:attrName>
                                        </p:attrNameLst>
                                      </p:cBhvr>
                                      <p:to>
                                        <p:strVal val="visible"/>
                                      </p:to>
                                    </p:set>
                                    <p:animEffect transition="in" filter="dissolve">
                                      <p:cBhvr>
                                        <p:cTn id="12" dur="2000"/>
                                        <p:tgtEl>
                                          <p:spTgt spid="409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099">
                                            <p:txEl>
                                              <p:pRg st="1" end="1"/>
                                            </p:txEl>
                                          </p:spTgt>
                                        </p:tgtEl>
                                        <p:attrNameLst>
                                          <p:attrName>style.visibility</p:attrName>
                                        </p:attrNameLst>
                                      </p:cBhvr>
                                      <p:to>
                                        <p:strVal val="visible"/>
                                      </p:to>
                                    </p:set>
                                    <p:animEffect transition="in" filter="dissolve">
                                      <p:cBhvr>
                                        <p:cTn id="17" dur="2000"/>
                                        <p:tgtEl>
                                          <p:spTgt spid="4099">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099">
                                            <p:txEl>
                                              <p:pRg st="6" end="6"/>
                                            </p:txEl>
                                          </p:spTgt>
                                        </p:tgtEl>
                                        <p:attrNameLst>
                                          <p:attrName>style.visibility</p:attrName>
                                        </p:attrNameLst>
                                      </p:cBhvr>
                                      <p:to>
                                        <p:strVal val="visible"/>
                                      </p:to>
                                    </p:set>
                                    <p:animEffect transition="in" filter="dissolve">
                                      <p:cBhvr>
                                        <p:cTn id="22" dur="2000"/>
                                        <p:tgtEl>
                                          <p:spTgt spid="4099">
                                            <p:txEl>
                                              <p:pRg st="6" end="6"/>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4099">
                                            <p:txEl>
                                              <p:pRg st="4" end="4"/>
                                            </p:txEl>
                                          </p:spTgt>
                                        </p:tgtEl>
                                        <p:attrNameLst>
                                          <p:attrName>style.visibility</p:attrName>
                                        </p:attrNameLst>
                                      </p:cBhvr>
                                      <p:to>
                                        <p:strVal val="visible"/>
                                      </p:to>
                                    </p:set>
                                    <p:animEffect transition="in" filter="dissolve">
                                      <p:cBhvr>
                                        <p:cTn id="27" dur="2000"/>
                                        <p:tgtEl>
                                          <p:spTgt spid="4099">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4099">
                                            <p:txEl>
                                              <p:pRg st="5" end="5"/>
                                            </p:txEl>
                                          </p:spTgt>
                                        </p:tgtEl>
                                        <p:attrNameLst>
                                          <p:attrName>style.visibility</p:attrName>
                                        </p:attrNameLst>
                                      </p:cBhvr>
                                      <p:to>
                                        <p:strVal val="visible"/>
                                      </p:to>
                                    </p:set>
                                    <p:animEffect transition="in" filter="dissolve">
                                      <p:cBhvr>
                                        <p:cTn id="32" dur="2000"/>
                                        <p:tgtEl>
                                          <p:spTgt spid="4099">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4099">
                                            <p:txEl>
                                              <p:pRg st="2" end="2"/>
                                            </p:txEl>
                                          </p:spTgt>
                                        </p:tgtEl>
                                        <p:attrNameLst>
                                          <p:attrName>style.visibility</p:attrName>
                                        </p:attrNameLst>
                                      </p:cBhvr>
                                      <p:to>
                                        <p:strVal val="visible"/>
                                      </p:to>
                                    </p:set>
                                    <p:animEffect transition="in" filter="dissolve">
                                      <p:cBhvr>
                                        <p:cTn id="37" dur="2000"/>
                                        <p:tgtEl>
                                          <p:spTgt spid="4099">
                                            <p:txEl>
                                              <p:pRg st="2" end="2"/>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4099">
                                            <p:txEl>
                                              <p:pRg st="3" end="3"/>
                                            </p:txEl>
                                          </p:spTgt>
                                        </p:tgtEl>
                                        <p:attrNameLst>
                                          <p:attrName>style.visibility</p:attrName>
                                        </p:attrNameLst>
                                      </p:cBhvr>
                                      <p:to>
                                        <p:strVal val="visible"/>
                                      </p:to>
                                    </p:set>
                                    <p:animEffect transition="in" filter="dissolve">
                                      <p:cBhvr>
                                        <p:cTn id="42" dur="2000"/>
                                        <p:tgtEl>
                                          <p:spTgt spid="409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4099"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image.slidesharecdn.com/geographyofegypt-130717051337-phpapp01/95/geography-of-egypt-25-638.jpg?cb=1374038127">
            <a:extLst>
              <a:ext uri="{FF2B5EF4-FFF2-40B4-BE49-F238E27FC236}">
                <a16:creationId xmlns:a16="http://schemas.microsoft.com/office/drawing/2014/main" id="{1273B36B-1B01-442F-92CB-64E2CD6246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583"/>
            <a:ext cx="9143999" cy="6861583"/>
          </a:xfrm>
          <a:prstGeom prst="rect">
            <a:avLst/>
          </a:prstGeom>
          <a:noFill/>
          <a:extLst>
            <a:ext uri="{909E8E84-426E-40DD-AFC4-6F175D3DCCD1}">
              <a14:hiddenFill xmlns:a14="http://schemas.microsoft.com/office/drawing/2010/main">
                <a:solidFill>
                  <a:srgbClr val="FFFFFF"/>
                </a:solidFill>
              </a14:hiddenFill>
            </a:ext>
          </a:extLst>
        </p:spPr>
      </p:pic>
      <p:sp>
        <p:nvSpPr>
          <p:cNvPr id="24580" name="Rectangle 4">
            <a:extLst>
              <a:ext uri="{FF2B5EF4-FFF2-40B4-BE49-F238E27FC236}">
                <a16:creationId xmlns:a16="http://schemas.microsoft.com/office/drawing/2014/main" id="{493FB0DE-2A00-41CF-B81D-0D842D272B6E}"/>
              </a:ext>
            </a:extLst>
          </p:cNvPr>
          <p:cNvSpPr>
            <a:spLocks noGrp="1" noChangeArrowheads="1"/>
          </p:cNvSpPr>
          <p:nvPr>
            <p:ph type="title"/>
          </p:nvPr>
        </p:nvSpPr>
        <p:spPr/>
        <p:txBody>
          <a:bodyPr/>
          <a:lstStyle/>
          <a:p>
            <a:r>
              <a:rPr lang="en-US" altLang="en-US" dirty="0">
                <a:solidFill>
                  <a:schemeClr val="bg1"/>
                </a:solidFill>
              </a:rPr>
              <a:t>“Gifts of the Nile”</a:t>
            </a:r>
          </a:p>
        </p:txBody>
      </p:sp>
      <p:sp>
        <p:nvSpPr>
          <p:cNvPr id="24581" name="Rectangle 5">
            <a:extLst>
              <a:ext uri="{FF2B5EF4-FFF2-40B4-BE49-F238E27FC236}">
                <a16:creationId xmlns:a16="http://schemas.microsoft.com/office/drawing/2014/main" id="{C6CAE3D1-D1E9-4BC9-929C-628B02B118E2}"/>
              </a:ext>
            </a:extLst>
          </p:cNvPr>
          <p:cNvSpPr>
            <a:spLocks noGrp="1" noChangeArrowheads="1"/>
          </p:cNvSpPr>
          <p:nvPr>
            <p:ph type="body" sz="half" idx="1"/>
          </p:nvPr>
        </p:nvSpPr>
        <p:spPr>
          <a:xfrm>
            <a:off x="685800" y="1714500"/>
            <a:ext cx="3810000" cy="3505200"/>
          </a:xfrm>
        </p:spPr>
        <p:txBody>
          <a:bodyPr/>
          <a:lstStyle/>
          <a:p>
            <a:pPr>
              <a:lnSpc>
                <a:spcPct val="90000"/>
              </a:lnSpc>
            </a:pPr>
            <a:r>
              <a:rPr lang="en-US" altLang="en-US" b="1" dirty="0">
                <a:solidFill>
                  <a:schemeClr val="bg1"/>
                </a:solidFill>
                <a:effectLst>
                  <a:outerShdw blurRad="38100" dist="38100" dir="2700000" algn="tl">
                    <a:srgbClr val="000000">
                      <a:alpha val="43137"/>
                    </a:srgbClr>
                  </a:outerShdw>
                </a:effectLst>
                <a:highlight>
                  <a:srgbClr val="0099CC"/>
                </a:highlight>
              </a:rPr>
              <a:t>The Nile River is known as the “Giver of Life.”</a:t>
            </a:r>
          </a:p>
          <a:p>
            <a:pPr>
              <a:lnSpc>
                <a:spcPct val="90000"/>
              </a:lnSpc>
            </a:pPr>
            <a:r>
              <a:rPr lang="en-US" altLang="en-US" b="1" dirty="0">
                <a:solidFill>
                  <a:schemeClr val="bg1"/>
                </a:solidFill>
                <a:effectLst>
                  <a:outerShdw blurRad="38100" dist="38100" dir="2700000" algn="tl">
                    <a:srgbClr val="000000">
                      <a:alpha val="43137"/>
                    </a:srgbClr>
                  </a:outerShdw>
                </a:effectLst>
                <a:highlight>
                  <a:srgbClr val="0099CC"/>
                </a:highlight>
              </a:rPr>
              <a:t>It provided many things for the Egyptians to survive:</a:t>
            </a:r>
          </a:p>
          <a:p>
            <a:pPr lvl="1">
              <a:lnSpc>
                <a:spcPct val="90000"/>
              </a:lnSpc>
            </a:pPr>
            <a:r>
              <a:rPr lang="en-US" altLang="en-US" b="1" dirty="0">
                <a:solidFill>
                  <a:schemeClr val="bg1"/>
                </a:solidFill>
                <a:effectLst>
                  <a:outerShdw blurRad="38100" dist="38100" dir="2700000" algn="tl">
                    <a:srgbClr val="000000">
                      <a:alpha val="43137"/>
                    </a:srgbClr>
                  </a:outerShdw>
                </a:effectLst>
                <a:highlight>
                  <a:srgbClr val="0099CC"/>
                </a:highlight>
              </a:rPr>
              <a:t>Fertile soil for farming</a:t>
            </a:r>
          </a:p>
          <a:p>
            <a:pPr lvl="1">
              <a:lnSpc>
                <a:spcPct val="90000"/>
              </a:lnSpc>
            </a:pPr>
            <a:r>
              <a:rPr lang="en-US" altLang="en-US" b="1" dirty="0">
                <a:solidFill>
                  <a:schemeClr val="bg1"/>
                </a:solidFill>
                <a:effectLst>
                  <a:outerShdw blurRad="38100" dist="38100" dir="2700000" algn="tl">
                    <a:srgbClr val="000000">
                      <a:alpha val="43137"/>
                    </a:srgbClr>
                  </a:outerShdw>
                </a:effectLst>
                <a:highlight>
                  <a:srgbClr val="0099CC"/>
                </a:highlight>
              </a:rPr>
              <a:t>Fishing- food</a:t>
            </a:r>
          </a:p>
          <a:p>
            <a:pPr lvl="1">
              <a:lnSpc>
                <a:spcPct val="90000"/>
              </a:lnSpc>
            </a:pPr>
            <a:r>
              <a:rPr lang="en-US" altLang="en-US" b="1" dirty="0">
                <a:solidFill>
                  <a:schemeClr val="bg1"/>
                </a:solidFill>
                <a:effectLst>
                  <a:outerShdw blurRad="38100" dist="38100" dir="2700000" algn="tl">
                    <a:srgbClr val="000000">
                      <a:alpha val="43137"/>
                    </a:srgbClr>
                  </a:outerShdw>
                </a:effectLst>
                <a:highlight>
                  <a:srgbClr val="0099CC"/>
                </a:highlight>
              </a:rPr>
              <a:t>Fresh water</a:t>
            </a:r>
          </a:p>
          <a:p>
            <a:pPr lvl="1">
              <a:lnSpc>
                <a:spcPct val="90000"/>
              </a:lnSpc>
            </a:pPr>
            <a:r>
              <a:rPr lang="en-US" altLang="en-US" b="1" dirty="0">
                <a:solidFill>
                  <a:schemeClr val="bg1"/>
                </a:solidFill>
                <a:effectLst>
                  <a:outerShdw blurRad="38100" dist="38100" dir="2700000" algn="tl">
                    <a:srgbClr val="000000">
                      <a:alpha val="43137"/>
                    </a:srgbClr>
                  </a:outerShdw>
                </a:effectLst>
                <a:highlight>
                  <a:srgbClr val="0099CC"/>
                </a:highlight>
              </a:rPr>
              <a:t>Transportation</a:t>
            </a:r>
          </a:p>
          <a:p>
            <a:pPr lvl="1">
              <a:lnSpc>
                <a:spcPct val="90000"/>
              </a:lnSpc>
            </a:pPr>
            <a:r>
              <a:rPr lang="en-US" altLang="en-US" b="1" dirty="0">
                <a:solidFill>
                  <a:schemeClr val="bg1"/>
                </a:solidFill>
                <a:effectLst>
                  <a:outerShdw blurRad="38100" dist="38100" dir="2700000" algn="tl">
                    <a:srgbClr val="000000">
                      <a:alpha val="43137"/>
                    </a:srgbClr>
                  </a:outerShdw>
                </a:effectLst>
                <a:highlight>
                  <a:srgbClr val="0099CC"/>
                </a:highlight>
              </a:rPr>
              <a:t>Trade routes</a:t>
            </a:r>
            <a:endParaRPr lang="en-US" altLang="en-US" sz="2800" b="1" dirty="0">
              <a:solidFill>
                <a:schemeClr val="bg1"/>
              </a:solidFill>
              <a:effectLst>
                <a:outerShdw blurRad="38100" dist="38100" dir="2700000" algn="tl">
                  <a:srgbClr val="000000">
                    <a:alpha val="43137"/>
                  </a:srgbClr>
                </a:outerShdw>
              </a:effectLst>
              <a:highlight>
                <a:srgbClr val="0099CC"/>
              </a:highlight>
            </a:endParaRPr>
          </a:p>
        </p:txBody>
      </p:sp>
      <p:sp>
        <p:nvSpPr>
          <p:cNvPr id="24582" name="Rectangle 6">
            <a:extLst>
              <a:ext uri="{FF2B5EF4-FFF2-40B4-BE49-F238E27FC236}">
                <a16:creationId xmlns:a16="http://schemas.microsoft.com/office/drawing/2014/main" id="{4BD2353E-C268-497D-827F-D533E110CE9B}"/>
              </a:ext>
            </a:extLst>
          </p:cNvPr>
          <p:cNvSpPr>
            <a:spLocks noGrp="1" noChangeArrowheads="1"/>
          </p:cNvSpPr>
          <p:nvPr>
            <p:ph type="body" sz="half" idx="2"/>
          </p:nvPr>
        </p:nvSpPr>
        <p:spPr>
          <a:xfrm>
            <a:off x="4760686" y="1752600"/>
            <a:ext cx="3810000" cy="4114800"/>
          </a:xfrm>
        </p:spPr>
        <p:txBody>
          <a:bodyPr/>
          <a:lstStyle/>
          <a:p>
            <a:pPr>
              <a:lnSpc>
                <a:spcPct val="90000"/>
              </a:lnSpc>
            </a:pPr>
            <a:r>
              <a:rPr lang="en-US" altLang="en-US" sz="2800" b="1" dirty="0">
                <a:solidFill>
                  <a:schemeClr val="bg1"/>
                </a:solidFill>
                <a:effectLst>
                  <a:outerShdw blurRad="38100" dist="38100" dir="2700000" algn="tl">
                    <a:srgbClr val="000000">
                      <a:alpha val="43137"/>
                    </a:srgbClr>
                  </a:outerShdw>
                </a:effectLst>
                <a:highlight>
                  <a:srgbClr val="0099CC"/>
                </a:highlight>
              </a:rPr>
              <a:t>The Nile was unfortunately also a taker of life.</a:t>
            </a:r>
          </a:p>
          <a:p>
            <a:pPr lvl="1">
              <a:lnSpc>
                <a:spcPct val="90000"/>
              </a:lnSpc>
            </a:pPr>
            <a:r>
              <a:rPr lang="en-US" altLang="en-US" sz="2400" b="1" dirty="0">
                <a:solidFill>
                  <a:schemeClr val="bg1"/>
                </a:solidFill>
                <a:effectLst>
                  <a:outerShdw blurRad="38100" dist="38100" dir="2700000" algn="tl">
                    <a:srgbClr val="000000">
                      <a:alpha val="43137"/>
                    </a:srgbClr>
                  </a:outerShdw>
                </a:effectLst>
                <a:highlight>
                  <a:srgbClr val="0099CC"/>
                </a:highlight>
              </a:rPr>
              <a:t>Many people accidentally drowned.</a:t>
            </a:r>
          </a:p>
          <a:p>
            <a:pPr lvl="1">
              <a:lnSpc>
                <a:spcPct val="90000"/>
              </a:lnSpc>
            </a:pPr>
            <a:r>
              <a:rPr lang="en-US" altLang="en-US" sz="2400" b="1" dirty="0">
                <a:solidFill>
                  <a:schemeClr val="bg1"/>
                </a:solidFill>
                <a:effectLst>
                  <a:outerShdw blurRad="38100" dist="38100" dir="2700000" algn="tl">
                    <a:srgbClr val="000000">
                      <a:alpha val="43137"/>
                    </a:srgbClr>
                  </a:outerShdw>
                </a:effectLst>
                <a:highlight>
                  <a:srgbClr val="0099CC"/>
                </a:highlight>
              </a:rPr>
              <a:t>Extreme rainfall washed away crops.</a:t>
            </a:r>
          </a:p>
          <a:p>
            <a:pPr lvl="1">
              <a:lnSpc>
                <a:spcPct val="90000"/>
              </a:lnSpc>
            </a:pPr>
            <a:r>
              <a:rPr lang="en-US" altLang="en-US" sz="2400" b="1" dirty="0">
                <a:solidFill>
                  <a:schemeClr val="bg1"/>
                </a:solidFill>
                <a:effectLst>
                  <a:outerShdw blurRad="38100" dist="38100" dir="2700000" algn="tl">
                    <a:srgbClr val="000000">
                      <a:alpha val="43137"/>
                    </a:srgbClr>
                  </a:outerShdw>
                </a:effectLst>
                <a:highlight>
                  <a:srgbClr val="0099CC"/>
                </a:highlight>
              </a:rPr>
              <a:t>Light flooding resulted in poor soil and crops would not grow.</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2">
            <a:extLst>
              <a:ext uri="{FF2B5EF4-FFF2-40B4-BE49-F238E27FC236}">
                <a16:creationId xmlns:a16="http://schemas.microsoft.com/office/drawing/2014/main" id="{49735A67-7414-4E33-A011-DAB7E32E2614}"/>
              </a:ext>
            </a:extLst>
          </p:cNvPr>
          <p:cNvSpPr txBox="1">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panose="02020603050405020304" pitchFamily="18" charset="0"/>
              </a:defRPr>
            </a:lvl1pPr>
            <a:lvl2pPr marL="742950" indent="-285750" eaLnBrk="0" hangingPunct="0">
              <a:defRPr b="1" u="sng">
                <a:solidFill>
                  <a:schemeClr val="tx1"/>
                </a:solidFill>
                <a:latin typeface="Times New Roman" panose="02020603050405020304" pitchFamily="18" charset="0"/>
              </a:defRPr>
            </a:lvl2pPr>
            <a:lvl3pPr marL="1143000" indent="-228600" eaLnBrk="0" hangingPunct="0">
              <a:defRPr b="1" u="sng">
                <a:solidFill>
                  <a:schemeClr val="tx1"/>
                </a:solidFill>
                <a:latin typeface="Times New Roman" panose="02020603050405020304" pitchFamily="18" charset="0"/>
              </a:defRPr>
            </a:lvl3pPr>
            <a:lvl4pPr marL="1600200" indent="-228600" eaLnBrk="0" hangingPunct="0">
              <a:defRPr b="1" u="sng">
                <a:solidFill>
                  <a:schemeClr val="tx1"/>
                </a:solidFill>
                <a:latin typeface="Times New Roman" panose="02020603050405020304" pitchFamily="18" charset="0"/>
              </a:defRPr>
            </a:lvl4pPr>
            <a:lvl5pPr marL="2057400" indent="-228600" eaLnBrk="0" hangingPunct="0">
              <a:defRPr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b="1" u="sng">
                <a:solidFill>
                  <a:schemeClr val="tx1"/>
                </a:solidFill>
                <a:latin typeface="Times New Roman" panose="02020603050405020304" pitchFamily="18" charset="0"/>
              </a:defRPr>
            </a:lvl9pPr>
          </a:lstStyle>
          <a:p>
            <a:pPr algn="ctr" eaLnBrk="1" hangingPunct="1"/>
            <a:r>
              <a:rPr lang="en-US" altLang="en-US" sz="2400" b="0" u="none">
                <a:solidFill>
                  <a:srgbClr val="0066FF"/>
                </a:solidFill>
              </a:rPr>
              <a:t>Egypt on the Nile</a:t>
            </a:r>
          </a:p>
        </p:txBody>
      </p:sp>
      <p:sp>
        <p:nvSpPr>
          <p:cNvPr id="47107" name="Text Box 3">
            <a:extLst>
              <a:ext uri="{FF2B5EF4-FFF2-40B4-BE49-F238E27FC236}">
                <a16:creationId xmlns:a16="http://schemas.microsoft.com/office/drawing/2014/main" id="{50095C08-9FF8-40C7-B971-FBF2ACFB35FD}"/>
              </a:ext>
            </a:extLst>
          </p:cNvPr>
          <p:cNvSpPr txBox="1">
            <a:spLocks noChangeArrowheads="1"/>
          </p:cNvSpPr>
          <p:nvPr/>
        </p:nvSpPr>
        <p:spPr bwMode="auto">
          <a:xfrm>
            <a:off x="152400" y="609600"/>
            <a:ext cx="45116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panose="02020603050405020304" pitchFamily="18" charset="0"/>
              </a:defRPr>
            </a:lvl1pPr>
            <a:lvl2pPr marL="742950" indent="-285750" eaLnBrk="0" hangingPunct="0">
              <a:defRPr b="1" u="sng">
                <a:solidFill>
                  <a:schemeClr val="tx1"/>
                </a:solidFill>
                <a:latin typeface="Times New Roman" panose="02020603050405020304" pitchFamily="18" charset="0"/>
              </a:defRPr>
            </a:lvl2pPr>
            <a:lvl3pPr marL="1143000" indent="-228600" eaLnBrk="0" hangingPunct="0">
              <a:defRPr b="1" u="sng">
                <a:solidFill>
                  <a:schemeClr val="tx1"/>
                </a:solidFill>
                <a:latin typeface="Times New Roman" panose="02020603050405020304" pitchFamily="18" charset="0"/>
              </a:defRPr>
            </a:lvl3pPr>
            <a:lvl4pPr marL="1600200" indent="-228600" eaLnBrk="0" hangingPunct="0">
              <a:defRPr b="1" u="sng">
                <a:solidFill>
                  <a:schemeClr val="tx1"/>
                </a:solidFill>
                <a:latin typeface="Times New Roman" panose="02020603050405020304" pitchFamily="18" charset="0"/>
              </a:defRPr>
            </a:lvl4pPr>
            <a:lvl5pPr marL="2057400" indent="-228600" eaLnBrk="0" hangingPunct="0">
              <a:defRPr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b="1" u="sng">
                <a:solidFill>
                  <a:schemeClr val="tx1"/>
                </a:solidFill>
                <a:latin typeface="Times New Roman" panose="02020603050405020304" pitchFamily="18" charset="0"/>
              </a:defRPr>
            </a:lvl9pPr>
          </a:lstStyle>
          <a:p>
            <a:pPr eaLnBrk="1" hangingPunct="1"/>
            <a:r>
              <a:rPr lang="en-US" altLang="en-US" sz="2000" u="none"/>
              <a:t>I.  GEOGRAPHY</a:t>
            </a:r>
          </a:p>
        </p:txBody>
      </p:sp>
      <p:pic>
        <p:nvPicPr>
          <p:cNvPr id="35844" name="Picture 4" descr="http://www.ancientegypt.co.uk/geography/explore/images/ter.jpg">
            <a:extLst>
              <a:ext uri="{FF2B5EF4-FFF2-40B4-BE49-F238E27FC236}">
                <a16:creationId xmlns:a16="http://schemas.microsoft.com/office/drawing/2014/main" id="{BB70C1D5-9331-4CAE-851C-C220C63E7C8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5550" y="762000"/>
            <a:ext cx="283845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5" name="Text Box 5">
            <a:extLst>
              <a:ext uri="{FF2B5EF4-FFF2-40B4-BE49-F238E27FC236}">
                <a16:creationId xmlns:a16="http://schemas.microsoft.com/office/drawing/2014/main" id="{7F39EDDE-B085-493C-B45C-2A797CCF578D}"/>
              </a:ext>
            </a:extLst>
          </p:cNvPr>
          <p:cNvSpPr txBox="1">
            <a:spLocks noChangeArrowheads="1"/>
          </p:cNvSpPr>
          <p:nvPr/>
        </p:nvSpPr>
        <p:spPr bwMode="auto">
          <a:xfrm>
            <a:off x="6248400" y="762000"/>
            <a:ext cx="990600" cy="304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panose="02020603050405020304" pitchFamily="18" charset="0"/>
              </a:defRPr>
            </a:lvl1pPr>
            <a:lvl2pPr marL="742950" indent="-285750" eaLnBrk="0" hangingPunct="0">
              <a:defRPr b="1" u="sng">
                <a:solidFill>
                  <a:schemeClr val="tx1"/>
                </a:solidFill>
                <a:latin typeface="Times New Roman" panose="02020603050405020304" pitchFamily="18" charset="0"/>
              </a:defRPr>
            </a:lvl2pPr>
            <a:lvl3pPr marL="1143000" indent="-228600" eaLnBrk="0" hangingPunct="0">
              <a:defRPr b="1" u="sng">
                <a:solidFill>
                  <a:schemeClr val="tx1"/>
                </a:solidFill>
                <a:latin typeface="Times New Roman" panose="02020603050405020304" pitchFamily="18" charset="0"/>
              </a:defRPr>
            </a:lvl3pPr>
            <a:lvl4pPr marL="1600200" indent="-228600" eaLnBrk="0" hangingPunct="0">
              <a:defRPr b="1" u="sng">
                <a:solidFill>
                  <a:schemeClr val="tx1"/>
                </a:solidFill>
                <a:latin typeface="Times New Roman" panose="02020603050405020304" pitchFamily="18" charset="0"/>
              </a:defRPr>
            </a:lvl4pPr>
            <a:lvl5pPr marL="2057400" indent="-228600" eaLnBrk="0" hangingPunct="0">
              <a:defRPr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b="1" u="sng">
                <a:solidFill>
                  <a:schemeClr val="tx1"/>
                </a:solidFill>
                <a:latin typeface="Times New Roman" panose="02020603050405020304" pitchFamily="18" charset="0"/>
              </a:defRPr>
            </a:lvl9pPr>
          </a:lstStyle>
          <a:p>
            <a:pPr eaLnBrk="1" hangingPunct="1">
              <a:spcBef>
                <a:spcPct val="50000"/>
              </a:spcBef>
            </a:pPr>
            <a:r>
              <a:rPr lang="en-US" altLang="en-US" sz="1400" b="0" u="none"/>
              <a:t>Nile River</a:t>
            </a:r>
          </a:p>
        </p:txBody>
      </p:sp>
      <p:sp>
        <p:nvSpPr>
          <p:cNvPr id="35846" name="Line 7">
            <a:extLst>
              <a:ext uri="{FF2B5EF4-FFF2-40B4-BE49-F238E27FC236}">
                <a16:creationId xmlns:a16="http://schemas.microsoft.com/office/drawing/2014/main" id="{467382C9-9AB3-4472-9729-54704C78049F}"/>
              </a:ext>
            </a:extLst>
          </p:cNvPr>
          <p:cNvSpPr>
            <a:spLocks noChangeShapeType="1"/>
          </p:cNvSpPr>
          <p:nvPr/>
        </p:nvSpPr>
        <p:spPr bwMode="auto">
          <a:xfrm>
            <a:off x="6705600" y="1066800"/>
            <a:ext cx="1371600" cy="990600"/>
          </a:xfrm>
          <a:prstGeom prst="line">
            <a:avLst/>
          </a:prstGeom>
          <a:noFill/>
          <a:ln w="28575">
            <a:solidFill>
              <a:schemeClr val="bg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pic>
        <p:nvPicPr>
          <p:cNvPr id="47112" name="Picture 8" descr="http://www.civilization.ca/civil/egypt/images/geog01b.jpg">
            <a:extLst>
              <a:ext uri="{FF2B5EF4-FFF2-40B4-BE49-F238E27FC236}">
                <a16:creationId xmlns:a16="http://schemas.microsoft.com/office/drawing/2014/main" id="{91C2952C-9477-4ED0-991D-A106366F447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279775"/>
            <a:ext cx="6286500" cy="357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3" name="Text Box 9">
            <a:extLst>
              <a:ext uri="{FF2B5EF4-FFF2-40B4-BE49-F238E27FC236}">
                <a16:creationId xmlns:a16="http://schemas.microsoft.com/office/drawing/2014/main" id="{ADFBDF7A-2126-4203-A610-09A589631654}"/>
              </a:ext>
            </a:extLst>
          </p:cNvPr>
          <p:cNvSpPr txBox="1">
            <a:spLocks noChangeArrowheads="1"/>
          </p:cNvSpPr>
          <p:nvPr/>
        </p:nvSpPr>
        <p:spPr bwMode="auto">
          <a:xfrm>
            <a:off x="228600" y="914400"/>
            <a:ext cx="56546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panose="02020603050405020304" pitchFamily="18" charset="0"/>
              </a:defRPr>
            </a:lvl1pPr>
            <a:lvl2pPr marL="742950" indent="-285750" eaLnBrk="0" hangingPunct="0">
              <a:defRPr b="1" u="sng">
                <a:solidFill>
                  <a:schemeClr val="tx1"/>
                </a:solidFill>
                <a:latin typeface="Times New Roman" panose="02020603050405020304" pitchFamily="18" charset="0"/>
              </a:defRPr>
            </a:lvl2pPr>
            <a:lvl3pPr marL="1143000" indent="-228600" eaLnBrk="0" hangingPunct="0">
              <a:defRPr b="1" u="sng">
                <a:solidFill>
                  <a:schemeClr val="tx1"/>
                </a:solidFill>
                <a:latin typeface="Times New Roman" panose="02020603050405020304" pitchFamily="18" charset="0"/>
              </a:defRPr>
            </a:lvl3pPr>
            <a:lvl4pPr marL="1600200" indent="-228600" eaLnBrk="0" hangingPunct="0">
              <a:defRPr b="1" u="sng">
                <a:solidFill>
                  <a:schemeClr val="tx1"/>
                </a:solidFill>
                <a:latin typeface="Times New Roman" panose="02020603050405020304" pitchFamily="18" charset="0"/>
              </a:defRPr>
            </a:lvl4pPr>
            <a:lvl5pPr marL="2057400" indent="-228600" eaLnBrk="0" hangingPunct="0">
              <a:defRPr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b="1" u="sng">
                <a:solidFill>
                  <a:schemeClr val="tx1"/>
                </a:solidFill>
                <a:latin typeface="Times New Roman" panose="02020603050405020304" pitchFamily="18" charset="0"/>
              </a:defRPr>
            </a:lvl9pPr>
          </a:lstStyle>
          <a:p>
            <a:pPr eaLnBrk="1" hangingPunct="1"/>
            <a:r>
              <a:rPr lang="en-US" altLang="en-US" b="0" u="none"/>
              <a:t>A.  The Nile</a:t>
            </a:r>
          </a:p>
        </p:txBody>
      </p:sp>
      <p:sp>
        <p:nvSpPr>
          <p:cNvPr id="47114" name="Text Box 10">
            <a:extLst>
              <a:ext uri="{FF2B5EF4-FFF2-40B4-BE49-F238E27FC236}">
                <a16:creationId xmlns:a16="http://schemas.microsoft.com/office/drawing/2014/main" id="{51D62342-7D39-4967-8946-C7AC0291562A}"/>
              </a:ext>
            </a:extLst>
          </p:cNvPr>
          <p:cNvSpPr txBox="1">
            <a:spLocks noChangeArrowheads="1"/>
          </p:cNvSpPr>
          <p:nvPr/>
        </p:nvSpPr>
        <p:spPr bwMode="auto">
          <a:xfrm>
            <a:off x="457200" y="1219200"/>
            <a:ext cx="5791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panose="02020603050405020304" pitchFamily="18" charset="0"/>
              </a:defRPr>
            </a:lvl1pPr>
            <a:lvl2pPr marL="742950" indent="-285750" eaLnBrk="0" hangingPunct="0">
              <a:defRPr b="1" u="sng">
                <a:solidFill>
                  <a:schemeClr val="tx1"/>
                </a:solidFill>
                <a:latin typeface="Times New Roman" panose="02020603050405020304" pitchFamily="18" charset="0"/>
              </a:defRPr>
            </a:lvl2pPr>
            <a:lvl3pPr marL="1143000" indent="-228600" eaLnBrk="0" hangingPunct="0">
              <a:defRPr b="1" u="sng">
                <a:solidFill>
                  <a:schemeClr val="tx1"/>
                </a:solidFill>
                <a:latin typeface="Times New Roman" panose="02020603050405020304" pitchFamily="18" charset="0"/>
              </a:defRPr>
            </a:lvl3pPr>
            <a:lvl4pPr marL="1600200" indent="-228600" eaLnBrk="0" hangingPunct="0">
              <a:defRPr b="1" u="sng">
                <a:solidFill>
                  <a:schemeClr val="tx1"/>
                </a:solidFill>
                <a:latin typeface="Times New Roman" panose="02020603050405020304" pitchFamily="18" charset="0"/>
              </a:defRPr>
            </a:lvl4pPr>
            <a:lvl5pPr marL="2057400" indent="-228600" eaLnBrk="0" hangingPunct="0">
              <a:defRPr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b="1" u="sng">
                <a:solidFill>
                  <a:schemeClr val="tx1"/>
                </a:solidFill>
                <a:latin typeface="Times New Roman" panose="02020603050405020304" pitchFamily="18" charset="0"/>
              </a:defRPr>
            </a:lvl9pPr>
          </a:lstStyle>
          <a:p>
            <a:pPr eaLnBrk="1" hangingPunct="1"/>
            <a:r>
              <a:rPr lang="en-US" altLang="en-US" b="0" u="none"/>
              <a:t>1.  Egypt’s settlements arose along narrow strip of land made</a:t>
            </a:r>
          </a:p>
          <a:p>
            <a:pPr eaLnBrk="1" hangingPunct="1"/>
            <a:r>
              <a:rPr lang="en-US" altLang="en-US" b="0" u="none"/>
              <a:t>      fertile by the river</a:t>
            </a:r>
          </a:p>
        </p:txBody>
      </p:sp>
      <p:pic>
        <p:nvPicPr>
          <p:cNvPr id="47115" name="Picture 11" descr="http://www.crystalinks.com/egyptmap.gif">
            <a:extLst>
              <a:ext uri="{FF2B5EF4-FFF2-40B4-BE49-F238E27FC236}">
                <a16:creationId xmlns:a16="http://schemas.microsoft.com/office/drawing/2014/main" id="{0D6A138D-B968-43D1-8E42-B4BFAB03A32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48400" y="762000"/>
            <a:ext cx="2895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6" name="Text Box 12">
            <a:extLst>
              <a:ext uri="{FF2B5EF4-FFF2-40B4-BE49-F238E27FC236}">
                <a16:creationId xmlns:a16="http://schemas.microsoft.com/office/drawing/2014/main" id="{E09AE547-3834-48A9-987C-07D0C3BD69E6}"/>
              </a:ext>
            </a:extLst>
          </p:cNvPr>
          <p:cNvSpPr txBox="1">
            <a:spLocks noChangeArrowheads="1"/>
          </p:cNvSpPr>
          <p:nvPr/>
        </p:nvSpPr>
        <p:spPr bwMode="auto">
          <a:xfrm>
            <a:off x="457200" y="1752600"/>
            <a:ext cx="58832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panose="02020603050405020304" pitchFamily="18" charset="0"/>
              </a:defRPr>
            </a:lvl1pPr>
            <a:lvl2pPr marL="742950" indent="-285750" eaLnBrk="0" hangingPunct="0">
              <a:defRPr b="1" u="sng">
                <a:solidFill>
                  <a:schemeClr val="tx1"/>
                </a:solidFill>
                <a:latin typeface="Times New Roman" panose="02020603050405020304" pitchFamily="18" charset="0"/>
              </a:defRPr>
            </a:lvl2pPr>
            <a:lvl3pPr marL="1143000" indent="-228600" eaLnBrk="0" hangingPunct="0">
              <a:defRPr b="1" u="sng">
                <a:solidFill>
                  <a:schemeClr val="tx1"/>
                </a:solidFill>
                <a:latin typeface="Times New Roman" panose="02020603050405020304" pitchFamily="18" charset="0"/>
              </a:defRPr>
            </a:lvl3pPr>
            <a:lvl4pPr marL="1600200" indent="-228600" eaLnBrk="0" hangingPunct="0">
              <a:defRPr b="1" u="sng">
                <a:solidFill>
                  <a:schemeClr val="tx1"/>
                </a:solidFill>
                <a:latin typeface="Times New Roman" panose="02020603050405020304" pitchFamily="18" charset="0"/>
              </a:defRPr>
            </a:lvl4pPr>
            <a:lvl5pPr marL="2057400" indent="-228600" eaLnBrk="0" hangingPunct="0">
              <a:defRPr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b="1" u="sng">
                <a:solidFill>
                  <a:schemeClr val="tx1"/>
                </a:solidFill>
                <a:latin typeface="Times New Roman" panose="02020603050405020304" pitchFamily="18" charset="0"/>
              </a:defRPr>
            </a:lvl9pPr>
          </a:lstStyle>
          <a:p>
            <a:pPr eaLnBrk="1" hangingPunct="1"/>
            <a:r>
              <a:rPr lang="en-US" altLang="en-US" b="0" u="none"/>
              <a:t>2.  Yearly flooding, </a:t>
            </a:r>
            <a:r>
              <a:rPr lang="en-US" altLang="en-US" b="0"/>
              <a:t>but predictable</a:t>
            </a:r>
            <a:endParaRPr lang="en-US" altLang="en-US" b="0" u="none"/>
          </a:p>
          <a:p>
            <a:pPr eaLnBrk="1" hangingPunct="1"/>
            <a:r>
              <a:rPr lang="en-US" altLang="en-US" b="0" u="none"/>
              <a:t>    Regular cycle: flood, plant, harvest, flood, plant, harvest...</a:t>
            </a:r>
          </a:p>
        </p:txBody>
      </p:sp>
      <p:sp>
        <p:nvSpPr>
          <p:cNvPr id="47117" name="Text Box 13">
            <a:extLst>
              <a:ext uri="{FF2B5EF4-FFF2-40B4-BE49-F238E27FC236}">
                <a16:creationId xmlns:a16="http://schemas.microsoft.com/office/drawing/2014/main" id="{D93ACD77-6BBE-4FC0-A42A-52F26CA407E8}"/>
              </a:ext>
            </a:extLst>
          </p:cNvPr>
          <p:cNvSpPr txBox="1">
            <a:spLocks noChangeArrowheads="1"/>
          </p:cNvSpPr>
          <p:nvPr/>
        </p:nvSpPr>
        <p:spPr bwMode="auto">
          <a:xfrm>
            <a:off x="457200" y="2286000"/>
            <a:ext cx="58832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panose="02020603050405020304" pitchFamily="18" charset="0"/>
              </a:defRPr>
            </a:lvl1pPr>
            <a:lvl2pPr marL="742950" indent="-285750" eaLnBrk="0" hangingPunct="0">
              <a:defRPr b="1" u="sng">
                <a:solidFill>
                  <a:schemeClr val="tx1"/>
                </a:solidFill>
                <a:latin typeface="Times New Roman" panose="02020603050405020304" pitchFamily="18" charset="0"/>
              </a:defRPr>
            </a:lvl2pPr>
            <a:lvl3pPr marL="1143000" indent="-228600" eaLnBrk="0" hangingPunct="0">
              <a:defRPr b="1" u="sng">
                <a:solidFill>
                  <a:schemeClr val="tx1"/>
                </a:solidFill>
                <a:latin typeface="Times New Roman" panose="02020603050405020304" pitchFamily="18" charset="0"/>
              </a:defRPr>
            </a:lvl3pPr>
            <a:lvl4pPr marL="1600200" indent="-228600" eaLnBrk="0" hangingPunct="0">
              <a:defRPr b="1" u="sng">
                <a:solidFill>
                  <a:schemeClr val="tx1"/>
                </a:solidFill>
                <a:latin typeface="Times New Roman" panose="02020603050405020304" pitchFamily="18" charset="0"/>
              </a:defRPr>
            </a:lvl4pPr>
            <a:lvl5pPr marL="2057400" indent="-228600" eaLnBrk="0" hangingPunct="0">
              <a:defRPr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b="1" u="sng">
                <a:solidFill>
                  <a:schemeClr val="tx1"/>
                </a:solidFill>
                <a:latin typeface="Times New Roman" panose="02020603050405020304" pitchFamily="18" charset="0"/>
              </a:defRPr>
            </a:lvl9pPr>
          </a:lstStyle>
          <a:p>
            <a:pPr eaLnBrk="1" hangingPunct="1"/>
            <a:r>
              <a:rPr lang="en-US" altLang="en-US" b="0" u="none"/>
              <a:t>3.  Intricate network of irrigation ditches</a:t>
            </a:r>
          </a:p>
        </p:txBody>
      </p:sp>
      <p:pic>
        <p:nvPicPr>
          <p:cNvPr id="47118" name="Picture 14" descr="D:\home\twloessin\School\Units_Chpt Materials\CH 2 Egypt\Irrigating_tomb painting at Thebes.jpg">
            <a:extLst>
              <a:ext uri="{FF2B5EF4-FFF2-40B4-BE49-F238E27FC236}">
                <a16:creationId xmlns:a16="http://schemas.microsoft.com/office/drawing/2014/main" id="{CB016C56-577C-4C48-9C2B-933BFE2CCB6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3098800"/>
            <a:ext cx="6248400" cy="375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9" name="Text Box 15">
            <a:extLst>
              <a:ext uri="{FF2B5EF4-FFF2-40B4-BE49-F238E27FC236}">
                <a16:creationId xmlns:a16="http://schemas.microsoft.com/office/drawing/2014/main" id="{EBC9FB40-87BF-406E-B904-619ABF6DF74B}"/>
              </a:ext>
            </a:extLst>
          </p:cNvPr>
          <p:cNvSpPr txBox="1">
            <a:spLocks noChangeArrowheads="1"/>
          </p:cNvSpPr>
          <p:nvPr/>
        </p:nvSpPr>
        <p:spPr bwMode="auto">
          <a:xfrm>
            <a:off x="0" y="6553200"/>
            <a:ext cx="6248400" cy="304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panose="02020603050405020304" pitchFamily="18" charset="0"/>
              </a:defRPr>
            </a:lvl1pPr>
            <a:lvl2pPr marL="742950" indent="-285750" eaLnBrk="0" hangingPunct="0">
              <a:defRPr b="1" u="sng">
                <a:solidFill>
                  <a:schemeClr val="tx1"/>
                </a:solidFill>
                <a:latin typeface="Times New Roman" panose="02020603050405020304" pitchFamily="18" charset="0"/>
              </a:defRPr>
            </a:lvl2pPr>
            <a:lvl3pPr marL="1143000" indent="-228600" eaLnBrk="0" hangingPunct="0">
              <a:defRPr b="1" u="sng">
                <a:solidFill>
                  <a:schemeClr val="tx1"/>
                </a:solidFill>
                <a:latin typeface="Times New Roman" panose="02020603050405020304" pitchFamily="18" charset="0"/>
              </a:defRPr>
            </a:lvl3pPr>
            <a:lvl4pPr marL="1600200" indent="-228600" eaLnBrk="0" hangingPunct="0">
              <a:defRPr b="1" u="sng">
                <a:solidFill>
                  <a:schemeClr val="tx1"/>
                </a:solidFill>
                <a:latin typeface="Times New Roman" panose="02020603050405020304" pitchFamily="18" charset="0"/>
              </a:defRPr>
            </a:lvl4pPr>
            <a:lvl5pPr marL="2057400" indent="-228600" eaLnBrk="0" hangingPunct="0">
              <a:defRPr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b="1" u="sng">
                <a:solidFill>
                  <a:schemeClr val="tx1"/>
                </a:solidFill>
                <a:latin typeface="Times New Roman" panose="02020603050405020304" pitchFamily="18" charset="0"/>
              </a:defRPr>
            </a:lvl9pPr>
          </a:lstStyle>
          <a:p>
            <a:pPr eaLnBrk="1" hangingPunct="1"/>
            <a:r>
              <a:rPr lang="en-US" altLang="en-US" sz="1400" b="0" i="1" u="none">
                <a:solidFill>
                  <a:srgbClr val="663300"/>
                </a:solidFill>
              </a:rPr>
              <a:t>Irrigating scene painted on tomb at Thebes</a:t>
            </a:r>
          </a:p>
        </p:txBody>
      </p:sp>
      <p:pic>
        <p:nvPicPr>
          <p:cNvPr id="47122" name="Picture 18" descr="D:\home\twloessin\My Pictures\question mark.gif">
            <a:extLst>
              <a:ext uri="{FF2B5EF4-FFF2-40B4-BE49-F238E27FC236}">
                <a16:creationId xmlns:a16="http://schemas.microsoft.com/office/drawing/2014/main" id="{85D70B58-2743-4E83-803E-EBE056C24D0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86400" y="2667000"/>
            <a:ext cx="61753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7107"/>
                                        </p:tgtEl>
                                        <p:attrNameLst>
                                          <p:attrName>style.visibility</p:attrName>
                                        </p:attrNameLst>
                                      </p:cBhvr>
                                      <p:to>
                                        <p:strVal val="visible"/>
                                      </p:to>
                                    </p:set>
                                    <p:anim calcmode="lin" valueType="num">
                                      <p:cBhvr additive="base">
                                        <p:cTn id="7" dur="500" fill="hold"/>
                                        <p:tgtEl>
                                          <p:spTgt spid="47107"/>
                                        </p:tgtEl>
                                        <p:attrNameLst>
                                          <p:attrName>ppt_x</p:attrName>
                                        </p:attrNameLst>
                                      </p:cBhvr>
                                      <p:tavLst>
                                        <p:tav tm="0">
                                          <p:val>
                                            <p:strVal val="0-#ppt_w/2"/>
                                          </p:val>
                                        </p:tav>
                                        <p:tav tm="100000">
                                          <p:val>
                                            <p:strVal val="#ppt_x"/>
                                          </p:val>
                                        </p:tav>
                                      </p:tavLst>
                                    </p:anim>
                                    <p:anim calcmode="lin" valueType="num">
                                      <p:cBhvr additive="base">
                                        <p:cTn id="8" dur="500" fill="hold"/>
                                        <p:tgtEl>
                                          <p:spTgt spid="47107"/>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47112"/>
                                        </p:tgtEl>
                                        <p:attrNameLst>
                                          <p:attrName>style.visibility</p:attrName>
                                        </p:attrNameLst>
                                      </p:cBhvr>
                                      <p:to>
                                        <p:strVal val="visible"/>
                                      </p:to>
                                    </p:set>
                                    <p:anim calcmode="lin" valueType="num">
                                      <p:cBhvr additive="base">
                                        <p:cTn id="13" dur="500" fill="hold"/>
                                        <p:tgtEl>
                                          <p:spTgt spid="47112"/>
                                        </p:tgtEl>
                                        <p:attrNameLst>
                                          <p:attrName>ppt_x</p:attrName>
                                        </p:attrNameLst>
                                      </p:cBhvr>
                                      <p:tavLst>
                                        <p:tav tm="0">
                                          <p:val>
                                            <p:strVal val="0-#ppt_w/2"/>
                                          </p:val>
                                        </p:tav>
                                        <p:tav tm="100000">
                                          <p:val>
                                            <p:strVal val="#ppt_x"/>
                                          </p:val>
                                        </p:tav>
                                      </p:tavLst>
                                    </p:anim>
                                    <p:anim calcmode="lin" valueType="num">
                                      <p:cBhvr additive="base">
                                        <p:cTn id="14" dur="500" fill="hold"/>
                                        <p:tgtEl>
                                          <p:spTgt spid="47112"/>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7113"/>
                                        </p:tgtEl>
                                        <p:attrNameLst>
                                          <p:attrName>style.visibility</p:attrName>
                                        </p:attrNameLst>
                                      </p:cBhvr>
                                      <p:to>
                                        <p:strVal val="visible"/>
                                      </p:to>
                                    </p:set>
                                    <p:anim calcmode="lin" valueType="num">
                                      <p:cBhvr additive="base">
                                        <p:cTn id="19" dur="500" fill="hold"/>
                                        <p:tgtEl>
                                          <p:spTgt spid="47113"/>
                                        </p:tgtEl>
                                        <p:attrNameLst>
                                          <p:attrName>ppt_x</p:attrName>
                                        </p:attrNameLst>
                                      </p:cBhvr>
                                      <p:tavLst>
                                        <p:tav tm="0">
                                          <p:val>
                                            <p:strVal val="0-#ppt_w/2"/>
                                          </p:val>
                                        </p:tav>
                                        <p:tav tm="100000">
                                          <p:val>
                                            <p:strVal val="#ppt_x"/>
                                          </p:val>
                                        </p:tav>
                                      </p:tavLst>
                                    </p:anim>
                                    <p:anim calcmode="lin" valueType="num">
                                      <p:cBhvr additive="base">
                                        <p:cTn id="20" dur="500" fill="hold"/>
                                        <p:tgtEl>
                                          <p:spTgt spid="47113"/>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iterate type="lt">
                                    <p:tmPct val="100000"/>
                                  </p:iterate>
                                  <p:childTnLst>
                                    <p:set>
                                      <p:cBhvr>
                                        <p:cTn id="24" dur="1" fill="hold">
                                          <p:stCondLst>
                                            <p:cond delay="0"/>
                                          </p:stCondLst>
                                        </p:cTn>
                                        <p:tgtEl>
                                          <p:spTgt spid="47114"/>
                                        </p:tgtEl>
                                        <p:attrNameLst>
                                          <p:attrName>style.visibility</p:attrName>
                                        </p:attrNameLst>
                                      </p:cBhvr>
                                      <p:to>
                                        <p:strVal val="visible"/>
                                      </p:to>
                                    </p:set>
                                    <p:anim calcmode="lin" valueType="num">
                                      <p:cBhvr additive="base">
                                        <p:cTn id="25" dur="75" fill="hold"/>
                                        <p:tgtEl>
                                          <p:spTgt spid="47114"/>
                                        </p:tgtEl>
                                        <p:attrNameLst>
                                          <p:attrName>ppt_x</p:attrName>
                                        </p:attrNameLst>
                                      </p:cBhvr>
                                      <p:tavLst>
                                        <p:tav tm="0">
                                          <p:val>
                                            <p:strVal val="0-#ppt_w/2"/>
                                          </p:val>
                                        </p:tav>
                                        <p:tav tm="100000">
                                          <p:val>
                                            <p:strVal val="#ppt_x"/>
                                          </p:val>
                                        </p:tav>
                                      </p:tavLst>
                                    </p:anim>
                                    <p:anim calcmode="lin" valueType="num">
                                      <p:cBhvr additive="base">
                                        <p:cTn id="26" dur="75" fill="hold"/>
                                        <p:tgtEl>
                                          <p:spTgt spid="47114"/>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nodeType="clickEffect">
                                  <p:stCondLst>
                                    <p:cond delay="0"/>
                                  </p:stCondLst>
                                  <p:childTnLst>
                                    <p:set>
                                      <p:cBhvr>
                                        <p:cTn id="30" dur="1" fill="hold">
                                          <p:stCondLst>
                                            <p:cond delay="0"/>
                                          </p:stCondLst>
                                        </p:cTn>
                                        <p:tgtEl>
                                          <p:spTgt spid="47115"/>
                                        </p:tgtEl>
                                        <p:attrNameLst>
                                          <p:attrName>style.visibility</p:attrName>
                                        </p:attrNameLst>
                                      </p:cBhvr>
                                      <p:to>
                                        <p:strVal val="visible"/>
                                      </p:to>
                                    </p:set>
                                    <p:anim calcmode="lin" valueType="num">
                                      <p:cBhvr additive="base">
                                        <p:cTn id="31" dur="500" fill="hold"/>
                                        <p:tgtEl>
                                          <p:spTgt spid="47115"/>
                                        </p:tgtEl>
                                        <p:attrNameLst>
                                          <p:attrName>ppt_x</p:attrName>
                                        </p:attrNameLst>
                                      </p:cBhvr>
                                      <p:tavLst>
                                        <p:tav tm="0">
                                          <p:val>
                                            <p:strVal val="0-#ppt_w/2"/>
                                          </p:val>
                                        </p:tav>
                                        <p:tav tm="100000">
                                          <p:val>
                                            <p:strVal val="#ppt_x"/>
                                          </p:val>
                                        </p:tav>
                                      </p:tavLst>
                                    </p:anim>
                                    <p:anim calcmode="lin" valueType="num">
                                      <p:cBhvr additive="base">
                                        <p:cTn id="32" dur="500" fill="hold"/>
                                        <p:tgtEl>
                                          <p:spTgt spid="47115"/>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iterate type="wd">
                                    <p:tmPct val="100000"/>
                                  </p:iterate>
                                  <p:childTnLst>
                                    <p:set>
                                      <p:cBhvr>
                                        <p:cTn id="36" dur="1" fill="hold">
                                          <p:stCondLst>
                                            <p:cond delay="0"/>
                                          </p:stCondLst>
                                        </p:cTn>
                                        <p:tgtEl>
                                          <p:spTgt spid="47116"/>
                                        </p:tgtEl>
                                        <p:attrNameLst>
                                          <p:attrName>style.visibility</p:attrName>
                                        </p:attrNameLst>
                                      </p:cBhvr>
                                      <p:to>
                                        <p:strVal val="visible"/>
                                      </p:to>
                                    </p:set>
                                    <p:anim calcmode="lin" valueType="num">
                                      <p:cBhvr additive="base">
                                        <p:cTn id="37" dur="300" fill="hold"/>
                                        <p:tgtEl>
                                          <p:spTgt spid="47116"/>
                                        </p:tgtEl>
                                        <p:attrNameLst>
                                          <p:attrName>ppt_x</p:attrName>
                                        </p:attrNameLst>
                                      </p:cBhvr>
                                      <p:tavLst>
                                        <p:tav tm="0">
                                          <p:val>
                                            <p:strVal val="0-#ppt_w/2"/>
                                          </p:val>
                                        </p:tav>
                                        <p:tav tm="100000">
                                          <p:val>
                                            <p:strVal val="#ppt_x"/>
                                          </p:val>
                                        </p:tav>
                                      </p:tavLst>
                                    </p:anim>
                                    <p:anim calcmode="lin" valueType="num">
                                      <p:cBhvr additive="base">
                                        <p:cTn id="38" dur="300" fill="hold"/>
                                        <p:tgtEl>
                                          <p:spTgt spid="47116"/>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iterate type="wd">
                                    <p:tmPct val="100000"/>
                                  </p:iterate>
                                  <p:childTnLst>
                                    <p:set>
                                      <p:cBhvr>
                                        <p:cTn id="42" dur="1" fill="hold">
                                          <p:stCondLst>
                                            <p:cond delay="0"/>
                                          </p:stCondLst>
                                        </p:cTn>
                                        <p:tgtEl>
                                          <p:spTgt spid="47117"/>
                                        </p:tgtEl>
                                        <p:attrNameLst>
                                          <p:attrName>style.visibility</p:attrName>
                                        </p:attrNameLst>
                                      </p:cBhvr>
                                      <p:to>
                                        <p:strVal val="visible"/>
                                      </p:to>
                                    </p:set>
                                    <p:anim calcmode="lin" valueType="num">
                                      <p:cBhvr additive="base">
                                        <p:cTn id="43" dur="300" fill="hold"/>
                                        <p:tgtEl>
                                          <p:spTgt spid="47117"/>
                                        </p:tgtEl>
                                        <p:attrNameLst>
                                          <p:attrName>ppt_x</p:attrName>
                                        </p:attrNameLst>
                                      </p:cBhvr>
                                      <p:tavLst>
                                        <p:tav tm="0">
                                          <p:val>
                                            <p:strVal val="0-#ppt_w/2"/>
                                          </p:val>
                                        </p:tav>
                                        <p:tav tm="100000">
                                          <p:val>
                                            <p:strVal val="#ppt_x"/>
                                          </p:val>
                                        </p:tav>
                                      </p:tavLst>
                                    </p:anim>
                                    <p:anim calcmode="lin" valueType="num">
                                      <p:cBhvr additive="base">
                                        <p:cTn id="44" dur="300" fill="hold"/>
                                        <p:tgtEl>
                                          <p:spTgt spid="47117"/>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9" presetClass="entr" presetSubtype="0" fill="hold" nodeType="clickEffect">
                                  <p:stCondLst>
                                    <p:cond delay="0"/>
                                  </p:stCondLst>
                                  <p:childTnLst>
                                    <p:set>
                                      <p:cBhvr>
                                        <p:cTn id="48" dur="1" fill="hold">
                                          <p:stCondLst>
                                            <p:cond delay="0"/>
                                          </p:stCondLst>
                                        </p:cTn>
                                        <p:tgtEl>
                                          <p:spTgt spid="47118"/>
                                        </p:tgtEl>
                                        <p:attrNameLst>
                                          <p:attrName>style.visibility</p:attrName>
                                        </p:attrNameLst>
                                      </p:cBhvr>
                                      <p:to>
                                        <p:strVal val="visible"/>
                                      </p:to>
                                    </p:set>
                                    <p:animEffect transition="in" filter="dissolve">
                                      <p:cBhvr>
                                        <p:cTn id="49" dur="500"/>
                                        <p:tgtEl>
                                          <p:spTgt spid="47118"/>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2" presetClass="entr" presetSubtype="8" fill="hold" grpId="0" nodeType="clickEffect">
                                  <p:stCondLst>
                                    <p:cond delay="0"/>
                                  </p:stCondLst>
                                  <p:childTnLst>
                                    <p:set>
                                      <p:cBhvr>
                                        <p:cTn id="53" dur="1" fill="hold">
                                          <p:stCondLst>
                                            <p:cond delay="0"/>
                                          </p:stCondLst>
                                        </p:cTn>
                                        <p:tgtEl>
                                          <p:spTgt spid="47119"/>
                                        </p:tgtEl>
                                        <p:attrNameLst>
                                          <p:attrName>style.visibility</p:attrName>
                                        </p:attrNameLst>
                                      </p:cBhvr>
                                      <p:to>
                                        <p:strVal val="visible"/>
                                      </p:to>
                                    </p:set>
                                    <p:anim calcmode="lin" valueType="num">
                                      <p:cBhvr additive="base">
                                        <p:cTn id="54" dur="500" fill="hold"/>
                                        <p:tgtEl>
                                          <p:spTgt spid="47119"/>
                                        </p:tgtEl>
                                        <p:attrNameLst>
                                          <p:attrName>ppt_x</p:attrName>
                                        </p:attrNameLst>
                                      </p:cBhvr>
                                      <p:tavLst>
                                        <p:tav tm="0">
                                          <p:val>
                                            <p:strVal val="0-#ppt_w/2"/>
                                          </p:val>
                                        </p:tav>
                                        <p:tav tm="100000">
                                          <p:val>
                                            <p:strVal val="#ppt_x"/>
                                          </p:val>
                                        </p:tav>
                                      </p:tavLst>
                                    </p:anim>
                                    <p:anim calcmode="lin" valueType="num">
                                      <p:cBhvr additive="base">
                                        <p:cTn id="55" dur="500" fill="hold"/>
                                        <p:tgtEl>
                                          <p:spTgt spid="47119"/>
                                        </p:tgtEl>
                                        <p:attrNameLst>
                                          <p:attrName>ppt_y</p:attrName>
                                        </p:attrNameLst>
                                      </p:cBhvr>
                                      <p:tavLst>
                                        <p:tav tm="0">
                                          <p:val>
                                            <p:strVal val="#ppt_y"/>
                                          </p:val>
                                        </p:tav>
                                        <p:tav tm="100000">
                                          <p:val>
                                            <p:strVal val="#ppt_y"/>
                                          </p:val>
                                        </p:tav>
                                      </p:tavLst>
                                    </p:anim>
                                  </p:childTnLst>
                                </p:cTn>
                              </p:par>
                            </p:childTnLst>
                          </p:cTn>
                        </p:par>
                      </p:childTnLst>
                    </p:cTn>
                  </p:par>
                  <p:par>
                    <p:cTn id="56" fill="hold" nodeType="clickPar">
                      <p:stCondLst>
                        <p:cond delay="indefinite"/>
                      </p:stCondLst>
                      <p:childTnLst>
                        <p:par>
                          <p:cTn id="57" fill="hold" nodeType="withGroup">
                            <p:stCondLst>
                              <p:cond delay="0"/>
                            </p:stCondLst>
                            <p:childTnLst>
                              <p:par>
                                <p:cTn id="58" presetID="2" presetClass="entr" presetSubtype="8" fill="hold" nodeType="clickEffect">
                                  <p:stCondLst>
                                    <p:cond delay="0"/>
                                  </p:stCondLst>
                                  <p:childTnLst>
                                    <p:set>
                                      <p:cBhvr>
                                        <p:cTn id="59" dur="1" fill="hold">
                                          <p:stCondLst>
                                            <p:cond delay="0"/>
                                          </p:stCondLst>
                                        </p:cTn>
                                        <p:tgtEl>
                                          <p:spTgt spid="47122"/>
                                        </p:tgtEl>
                                        <p:attrNameLst>
                                          <p:attrName>style.visibility</p:attrName>
                                        </p:attrNameLst>
                                      </p:cBhvr>
                                      <p:to>
                                        <p:strVal val="visible"/>
                                      </p:to>
                                    </p:set>
                                    <p:anim calcmode="lin" valueType="num">
                                      <p:cBhvr additive="base">
                                        <p:cTn id="60" dur="500" fill="hold"/>
                                        <p:tgtEl>
                                          <p:spTgt spid="47122"/>
                                        </p:tgtEl>
                                        <p:attrNameLst>
                                          <p:attrName>ppt_x</p:attrName>
                                        </p:attrNameLst>
                                      </p:cBhvr>
                                      <p:tavLst>
                                        <p:tav tm="0">
                                          <p:val>
                                            <p:strVal val="0-#ppt_w/2"/>
                                          </p:val>
                                        </p:tav>
                                        <p:tav tm="100000">
                                          <p:val>
                                            <p:strVal val="#ppt_x"/>
                                          </p:val>
                                        </p:tav>
                                      </p:tavLst>
                                    </p:anim>
                                    <p:anim calcmode="lin" valueType="num">
                                      <p:cBhvr additive="base">
                                        <p:cTn id="61" dur="500" fill="hold"/>
                                        <p:tgtEl>
                                          <p:spTgt spid="4712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8"/>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autoUpdateAnimBg="0"/>
      <p:bldP spid="47113" grpId="0" autoUpdateAnimBg="0"/>
      <p:bldP spid="47114" grpId="0" autoUpdateAnimBg="0"/>
      <p:bldP spid="47116" grpId="0" autoUpdateAnimBg="0"/>
      <p:bldP spid="47117" grpId="0" autoUpdateAnimBg="0"/>
      <p:bldP spid="47119" grpId="0" animBg="1"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6" name="Text Box 4">
            <a:extLst>
              <a:ext uri="{FF2B5EF4-FFF2-40B4-BE49-F238E27FC236}">
                <a16:creationId xmlns:a16="http://schemas.microsoft.com/office/drawing/2014/main" id="{CEFF13B4-BBA9-4A96-8C48-2D593335C159}"/>
              </a:ext>
            </a:extLst>
          </p:cNvPr>
          <p:cNvSpPr txBox="1">
            <a:spLocks noChangeArrowheads="1"/>
          </p:cNvSpPr>
          <p:nvPr/>
        </p:nvSpPr>
        <p:spPr bwMode="auto">
          <a:xfrm>
            <a:off x="152400" y="838200"/>
            <a:ext cx="3657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panose="02020603050405020304" pitchFamily="18" charset="0"/>
              </a:defRPr>
            </a:lvl1pPr>
            <a:lvl2pPr marL="742950" indent="-285750" eaLnBrk="0" hangingPunct="0">
              <a:defRPr b="1" u="sng">
                <a:solidFill>
                  <a:schemeClr val="tx1"/>
                </a:solidFill>
                <a:latin typeface="Times New Roman" panose="02020603050405020304" pitchFamily="18" charset="0"/>
              </a:defRPr>
            </a:lvl2pPr>
            <a:lvl3pPr marL="1143000" indent="-228600" eaLnBrk="0" hangingPunct="0">
              <a:defRPr b="1" u="sng">
                <a:solidFill>
                  <a:schemeClr val="tx1"/>
                </a:solidFill>
                <a:latin typeface="Times New Roman" panose="02020603050405020304" pitchFamily="18" charset="0"/>
              </a:defRPr>
            </a:lvl3pPr>
            <a:lvl4pPr marL="1600200" indent="-228600" eaLnBrk="0" hangingPunct="0">
              <a:defRPr b="1" u="sng">
                <a:solidFill>
                  <a:schemeClr val="tx1"/>
                </a:solidFill>
                <a:latin typeface="Times New Roman" panose="02020603050405020304" pitchFamily="18" charset="0"/>
              </a:defRPr>
            </a:lvl4pPr>
            <a:lvl5pPr marL="2057400" indent="-228600" eaLnBrk="0" hangingPunct="0">
              <a:defRPr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b="1" u="sng">
                <a:solidFill>
                  <a:schemeClr val="tx1"/>
                </a:solidFill>
                <a:latin typeface="Times New Roman" panose="02020603050405020304" pitchFamily="18" charset="0"/>
              </a:defRPr>
            </a:lvl9pPr>
          </a:lstStyle>
          <a:p>
            <a:pPr eaLnBrk="1" hangingPunct="1"/>
            <a:r>
              <a:rPr lang="en-US" altLang="en-US" b="0" u="none"/>
              <a:t>B.  Upper and Lower Egypt</a:t>
            </a:r>
          </a:p>
        </p:txBody>
      </p:sp>
      <p:sp>
        <p:nvSpPr>
          <p:cNvPr id="37892" name="Text Box 5">
            <a:extLst>
              <a:ext uri="{FF2B5EF4-FFF2-40B4-BE49-F238E27FC236}">
                <a16:creationId xmlns:a16="http://schemas.microsoft.com/office/drawing/2014/main" id="{FE8D93FB-913F-4338-AA96-5AE24EE71ECD}"/>
              </a:ext>
            </a:extLst>
          </p:cNvPr>
          <p:cNvSpPr txBox="1">
            <a:spLocks noChangeArrowheads="1"/>
          </p:cNvSpPr>
          <p:nvPr/>
        </p:nvSpPr>
        <p:spPr bwMode="auto">
          <a:xfrm>
            <a:off x="0" y="533400"/>
            <a:ext cx="45116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panose="02020603050405020304" pitchFamily="18" charset="0"/>
              </a:defRPr>
            </a:lvl1pPr>
            <a:lvl2pPr marL="742950" indent="-285750" eaLnBrk="0" hangingPunct="0">
              <a:defRPr b="1" u="sng">
                <a:solidFill>
                  <a:schemeClr val="tx1"/>
                </a:solidFill>
                <a:latin typeface="Times New Roman" panose="02020603050405020304" pitchFamily="18" charset="0"/>
              </a:defRPr>
            </a:lvl2pPr>
            <a:lvl3pPr marL="1143000" indent="-228600" eaLnBrk="0" hangingPunct="0">
              <a:defRPr b="1" u="sng">
                <a:solidFill>
                  <a:schemeClr val="tx1"/>
                </a:solidFill>
                <a:latin typeface="Times New Roman" panose="02020603050405020304" pitchFamily="18" charset="0"/>
              </a:defRPr>
            </a:lvl3pPr>
            <a:lvl4pPr marL="1600200" indent="-228600" eaLnBrk="0" hangingPunct="0">
              <a:defRPr b="1" u="sng">
                <a:solidFill>
                  <a:schemeClr val="tx1"/>
                </a:solidFill>
                <a:latin typeface="Times New Roman" panose="02020603050405020304" pitchFamily="18" charset="0"/>
              </a:defRPr>
            </a:lvl4pPr>
            <a:lvl5pPr marL="2057400" indent="-228600" eaLnBrk="0" hangingPunct="0">
              <a:defRPr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b="1" u="sng">
                <a:solidFill>
                  <a:schemeClr val="tx1"/>
                </a:solidFill>
                <a:latin typeface="Times New Roman" panose="02020603050405020304" pitchFamily="18" charset="0"/>
              </a:defRPr>
            </a:lvl9pPr>
          </a:lstStyle>
          <a:p>
            <a:pPr eaLnBrk="1" hangingPunct="1"/>
            <a:r>
              <a:rPr lang="en-US" altLang="en-US" u="none"/>
              <a:t>I.  GEOGRAPHY</a:t>
            </a:r>
          </a:p>
        </p:txBody>
      </p:sp>
      <p:sp>
        <p:nvSpPr>
          <p:cNvPr id="49158" name="Text Box 6">
            <a:extLst>
              <a:ext uri="{FF2B5EF4-FFF2-40B4-BE49-F238E27FC236}">
                <a16:creationId xmlns:a16="http://schemas.microsoft.com/office/drawing/2014/main" id="{7C8DFCB8-DD33-4056-8E38-2E32B9D903F5}"/>
              </a:ext>
            </a:extLst>
          </p:cNvPr>
          <p:cNvSpPr txBox="1">
            <a:spLocks noChangeArrowheads="1"/>
          </p:cNvSpPr>
          <p:nvPr/>
        </p:nvSpPr>
        <p:spPr bwMode="auto">
          <a:xfrm>
            <a:off x="381000" y="1143000"/>
            <a:ext cx="4800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panose="02020603050405020304" pitchFamily="18" charset="0"/>
              </a:defRPr>
            </a:lvl1pPr>
            <a:lvl2pPr marL="742950" indent="-285750" eaLnBrk="0" hangingPunct="0">
              <a:defRPr b="1" u="sng">
                <a:solidFill>
                  <a:schemeClr val="tx1"/>
                </a:solidFill>
                <a:latin typeface="Times New Roman" panose="02020603050405020304" pitchFamily="18" charset="0"/>
              </a:defRPr>
            </a:lvl2pPr>
            <a:lvl3pPr marL="1143000" indent="-228600" eaLnBrk="0" hangingPunct="0">
              <a:defRPr b="1" u="sng">
                <a:solidFill>
                  <a:schemeClr val="tx1"/>
                </a:solidFill>
                <a:latin typeface="Times New Roman" panose="02020603050405020304" pitchFamily="18" charset="0"/>
              </a:defRPr>
            </a:lvl3pPr>
            <a:lvl4pPr marL="1600200" indent="-228600" eaLnBrk="0" hangingPunct="0">
              <a:defRPr b="1" u="sng">
                <a:solidFill>
                  <a:schemeClr val="tx1"/>
                </a:solidFill>
                <a:latin typeface="Times New Roman" panose="02020603050405020304" pitchFamily="18" charset="0"/>
              </a:defRPr>
            </a:lvl4pPr>
            <a:lvl5pPr marL="2057400" indent="-228600" eaLnBrk="0" hangingPunct="0">
              <a:defRPr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b="1" u="sng">
                <a:solidFill>
                  <a:schemeClr val="tx1"/>
                </a:solidFill>
                <a:latin typeface="Times New Roman" panose="02020603050405020304" pitchFamily="18" charset="0"/>
              </a:defRPr>
            </a:lvl9pPr>
          </a:lstStyle>
          <a:p>
            <a:pPr eaLnBrk="1" hangingPunct="1"/>
            <a:r>
              <a:rPr lang="en-US" altLang="en-US" b="0" u="none"/>
              <a:t>1.  Most of Egypt’s history focused around </a:t>
            </a:r>
          </a:p>
          <a:p>
            <a:pPr eaLnBrk="1" hangingPunct="1"/>
            <a:r>
              <a:rPr lang="en-US" altLang="en-US" b="0" u="none"/>
              <a:t>      </a:t>
            </a:r>
            <a:r>
              <a:rPr lang="en-US" altLang="en-US" b="0">
                <a:solidFill>
                  <a:srgbClr val="FF0000"/>
                </a:solidFill>
              </a:rPr>
              <a:t>Lower</a:t>
            </a:r>
            <a:r>
              <a:rPr lang="en-US" altLang="en-US" b="0" u="none">
                <a:solidFill>
                  <a:srgbClr val="FF0000"/>
                </a:solidFill>
              </a:rPr>
              <a:t> Egypt</a:t>
            </a:r>
            <a:r>
              <a:rPr lang="en-US" altLang="en-US" b="0" u="none"/>
              <a:t>,</a:t>
            </a:r>
          </a:p>
        </p:txBody>
      </p:sp>
      <p:sp>
        <p:nvSpPr>
          <p:cNvPr id="37894" name="Text Box 8">
            <a:extLst>
              <a:ext uri="{FF2B5EF4-FFF2-40B4-BE49-F238E27FC236}">
                <a16:creationId xmlns:a16="http://schemas.microsoft.com/office/drawing/2014/main" id="{24C499CA-7AA1-4094-96FA-9D801892EC61}"/>
              </a:ext>
            </a:extLst>
          </p:cNvPr>
          <p:cNvSpPr txBox="1">
            <a:spLocks noChangeArrowheads="1"/>
          </p:cNvSpPr>
          <p:nvPr/>
        </p:nvSpPr>
        <p:spPr bwMode="auto">
          <a:xfrm>
            <a:off x="6172200" y="2209800"/>
            <a:ext cx="609600" cy="3667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panose="02020603050405020304" pitchFamily="18" charset="0"/>
              </a:defRPr>
            </a:lvl1pPr>
            <a:lvl2pPr marL="742950" indent="-285750" eaLnBrk="0" hangingPunct="0">
              <a:defRPr b="1" u="sng">
                <a:solidFill>
                  <a:schemeClr val="tx1"/>
                </a:solidFill>
                <a:latin typeface="Times New Roman" panose="02020603050405020304" pitchFamily="18" charset="0"/>
              </a:defRPr>
            </a:lvl2pPr>
            <a:lvl3pPr marL="1143000" indent="-228600" eaLnBrk="0" hangingPunct="0">
              <a:defRPr b="1" u="sng">
                <a:solidFill>
                  <a:schemeClr val="tx1"/>
                </a:solidFill>
                <a:latin typeface="Times New Roman" panose="02020603050405020304" pitchFamily="18" charset="0"/>
              </a:defRPr>
            </a:lvl3pPr>
            <a:lvl4pPr marL="1600200" indent="-228600" eaLnBrk="0" hangingPunct="0">
              <a:defRPr b="1" u="sng">
                <a:solidFill>
                  <a:schemeClr val="tx1"/>
                </a:solidFill>
                <a:latin typeface="Times New Roman" panose="02020603050405020304" pitchFamily="18" charset="0"/>
              </a:defRPr>
            </a:lvl4pPr>
            <a:lvl5pPr marL="2057400" indent="-228600" eaLnBrk="0" hangingPunct="0">
              <a:defRPr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b="1" u="sng">
                <a:solidFill>
                  <a:schemeClr val="tx1"/>
                </a:solidFill>
                <a:latin typeface="Times New Roman" panose="02020603050405020304" pitchFamily="18" charset="0"/>
              </a:defRPr>
            </a:lvl9pPr>
          </a:lstStyle>
          <a:p>
            <a:pPr eaLnBrk="1" hangingPunct="1">
              <a:spcBef>
                <a:spcPct val="50000"/>
              </a:spcBef>
            </a:pPr>
            <a:endParaRPr lang="en-US" altLang="en-US" b="0" u="none"/>
          </a:p>
        </p:txBody>
      </p:sp>
      <p:sp>
        <p:nvSpPr>
          <p:cNvPr id="49161" name="Text Box 9">
            <a:extLst>
              <a:ext uri="{FF2B5EF4-FFF2-40B4-BE49-F238E27FC236}">
                <a16:creationId xmlns:a16="http://schemas.microsoft.com/office/drawing/2014/main" id="{116CF098-9D4B-45D0-A5C3-3AC2F41977D7}"/>
              </a:ext>
            </a:extLst>
          </p:cNvPr>
          <p:cNvSpPr txBox="1">
            <a:spLocks noChangeArrowheads="1"/>
          </p:cNvSpPr>
          <p:nvPr/>
        </p:nvSpPr>
        <p:spPr bwMode="auto">
          <a:xfrm>
            <a:off x="609600" y="1676400"/>
            <a:ext cx="4114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panose="02020603050405020304" pitchFamily="18" charset="0"/>
              </a:defRPr>
            </a:lvl1pPr>
            <a:lvl2pPr marL="742950" indent="-285750" eaLnBrk="0" hangingPunct="0">
              <a:defRPr b="1" u="sng">
                <a:solidFill>
                  <a:schemeClr val="tx1"/>
                </a:solidFill>
                <a:latin typeface="Times New Roman" panose="02020603050405020304" pitchFamily="18" charset="0"/>
              </a:defRPr>
            </a:lvl2pPr>
            <a:lvl3pPr marL="1143000" indent="-228600" eaLnBrk="0" hangingPunct="0">
              <a:defRPr b="1" u="sng">
                <a:solidFill>
                  <a:schemeClr val="tx1"/>
                </a:solidFill>
                <a:latin typeface="Times New Roman" panose="02020603050405020304" pitchFamily="18" charset="0"/>
              </a:defRPr>
            </a:lvl3pPr>
            <a:lvl4pPr marL="1600200" indent="-228600" eaLnBrk="0" hangingPunct="0">
              <a:defRPr b="1" u="sng">
                <a:solidFill>
                  <a:schemeClr val="tx1"/>
                </a:solidFill>
                <a:latin typeface="Times New Roman" panose="02020603050405020304" pitchFamily="18" charset="0"/>
              </a:defRPr>
            </a:lvl4pPr>
            <a:lvl5pPr marL="2057400" indent="-228600" eaLnBrk="0" hangingPunct="0">
              <a:defRPr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b="1" u="sng">
                <a:solidFill>
                  <a:schemeClr val="tx1"/>
                </a:solidFill>
                <a:latin typeface="Times New Roman" panose="02020603050405020304" pitchFamily="18" charset="0"/>
              </a:defRPr>
            </a:lvl9pPr>
          </a:lstStyle>
          <a:p>
            <a:pPr eaLnBrk="1" hangingPunct="1"/>
            <a:r>
              <a:rPr lang="en-US" altLang="en-US" b="0" u="none"/>
              <a:t>around the Nile delta which flows into the Mediterranean Sea.</a:t>
            </a:r>
          </a:p>
        </p:txBody>
      </p:sp>
      <p:sp>
        <p:nvSpPr>
          <p:cNvPr id="49163" name="Text Box 11">
            <a:extLst>
              <a:ext uri="{FF2B5EF4-FFF2-40B4-BE49-F238E27FC236}">
                <a16:creationId xmlns:a16="http://schemas.microsoft.com/office/drawing/2014/main" id="{AFEBDDD0-B368-4883-856E-5666A633AECD}"/>
              </a:ext>
            </a:extLst>
          </p:cNvPr>
          <p:cNvSpPr txBox="1">
            <a:spLocks noChangeArrowheads="1"/>
          </p:cNvSpPr>
          <p:nvPr/>
        </p:nvSpPr>
        <p:spPr bwMode="auto">
          <a:xfrm>
            <a:off x="381000" y="2209800"/>
            <a:ext cx="48164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panose="02020603050405020304" pitchFamily="18" charset="0"/>
              </a:defRPr>
            </a:lvl1pPr>
            <a:lvl2pPr marL="742950" indent="-285750" eaLnBrk="0" hangingPunct="0">
              <a:defRPr b="1" u="sng">
                <a:solidFill>
                  <a:schemeClr val="tx1"/>
                </a:solidFill>
                <a:latin typeface="Times New Roman" panose="02020603050405020304" pitchFamily="18" charset="0"/>
              </a:defRPr>
            </a:lvl2pPr>
            <a:lvl3pPr marL="1143000" indent="-228600" eaLnBrk="0" hangingPunct="0">
              <a:defRPr b="1" u="sng">
                <a:solidFill>
                  <a:schemeClr val="tx1"/>
                </a:solidFill>
                <a:latin typeface="Times New Roman" panose="02020603050405020304" pitchFamily="18" charset="0"/>
              </a:defRPr>
            </a:lvl3pPr>
            <a:lvl4pPr marL="1600200" indent="-228600" eaLnBrk="0" hangingPunct="0">
              <a:defRPr b="1" u="sng">
                <a:solidFill>
                  <a:schemeClr val="tx1"/>
                </a:solidFill>
                <a:latin typeface="Times New Roman" panose="02020603050405020304" pitchFamily="18" charset="0"/>
              </a:defRPr>
            </a:lvl4pPr>
            <a:lvl5pPr marL="2057400" indent="-228600" eaLnBrk="0" hangingPunct="0">
              <a:defRPr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b="1" u="sng">
                <a:solidFill>
                  <a:schemeClr val="tx1"/>
                </a:solidFill>
                <a:latin typeface="Times New Roman" panose="02020603050405020304" pitchFamily="18" charset="0"/>
              </a:defRPr>
            </a:lvl9pPr>
          </a:lstStyle>
          <a:p>
            <a:pPr eaLnBrk="1" hangingPunct="1"/>
            <a:r>
              <a:rPr lang="en-US" altLang="en-US" b="0" u="none"/>
              <a:t>2.  </a:t>
            </a:r>
            <a:r>
              <a:rPr lang="en-US" altLang="en-US" b="0">
                <a:solidFill>
                  <a:schemeClr val="accent2"/>
                </a:solidFill>
              </a:rPr>
              <a:t>Upper</a:t>
            </a:r>
            <a:r>
              <a:rPr lang="en-US" altLang="en-US" b="0" u="none">
                <a:solidFill>
                  <a:schemeClr val="accent2"/>
                </a:solidFill>
              </a:rPr>
              <a:t> Egypt</a:t>
            </a:r>
            <a:r>
              <a:rPr lang="en-US" altLang="en-US" b="0" u="none"/>
              <a:t> developed later upstream</a:t>
            </a:r>
          </a:p>
        </p:txBody>
      </p:sp>
      <p:sp>
        <p:nvSpPr>
          <p:cNvPr id="49165" name="Text Box 13">
            <a:extLst>
              <a:ext uri="{FF2B5EF4-FFF2-40B4-BE49-F238E27FC236}">
                <a16:creationId xmlns:a16="http://schemas.microsoft.com/office/drawing/2014/main" id="{E0F15844-0AF3-4630-B7C8-607D56A1602A}"/>
              </a:ext>
            </a:extLst>
          </p:cNvPr>
          <p:cNvSpPr txBox="1">
            <a:spLocks noChangeArrowheads="1"/>
          </p:cNvSpPr>
          <p:nvPr/>
        </p:nvSpPr>
        <p:spPr bwMode="auto">
          <a:xfrm>
            <a:off x="381000" y="2514600"/>
            <a:ext cx="5029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panose="02020603050405020304" pitchFamily="18" charset="0"/>
              </a:defRPr>
            </a:lvl1pPr>
            <a:lvl2pPr marL="742950" indent="-285750" eaLnBrk="0" hangingPunct="0">
              <a:defRPr b="1" u="sng">
                <a:solidFill>
                  <a:schemeClr val="tx1"/>
                </a:solidFill>
                <a:latin typeface="Times New Roman" panose="02020603050405020304" pitchFamily="18" charset="0"/>
              </a:defRPr>
            </a:lvl2pPr>
            <a:lvl3pPr marL="1143000" indent="-228600" eaLnBrk="0" hangingPunct="0">
              <a:defRPr b="1" u="sng">
                <a:solidFill>
                  <a:schemeClr val="tx1"/>
                </a:solidFill>
                <a:latin typeface="Times New Roman" panose="02020603050405020304" pitchFamily="18" charset="0"/>
              </a:defRPr>
            </a:lvl3pPr>
            <a:lvl4pPr marL="1600200" indent="-228600" eaLnBrk="0" hangingPunct="0">
              <a:defRPr b="1" u="sng">
                <a:solidFill>
                  <a:schemeClr val="tx1"/>
                </a:solidFill>
                <a:latin typeface="Times New Roman" panose="02020603050405020304" pitchFamily="18" charset="0"/>
              </a:defRPr>
            </a:lvl4pPr>
            <a:lvl5pPr marL="2057400" indent="-228600" eaLnBrk="0" hangingPunct="0">
              <a:defRPr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b="1" u="sng">
                <a:solidFill>
                  <a:schemeClr val="tx1"/>
                </a:solidFill>
                <a:latin typeface="Times New Roman" panose="02020603050405020304" pitchFamily="18" charset="0"/>
              </a:defRPr>
            </a:lvl9pPr>
          </a:lstStyle>
          <a:p>
            <a:pPr eaLnBrk="1" hangingPunct="1"/>
            <a:r>
              <a:rPr lang="en-US" altLang="en-US" b="0" u="none"/>
              <a:t>3.  Nile provided reliable transportation</a:t>
            </a:r>
          </a:p>
          <a:p>
            <a:pPr eaLnBrk="1" hangingPunct="1">
              <a:buFontTx/>
              <a:buChar char="-"/>
            </a:pPr>
            <a:endParaRPr lang="en-US" altLang="en-US" b="0" u="none"/>
          </a:p>
        </p:txBody>
      </p:sp>
      <p:sp>
        <p:nvSpPr>
          <p:cNvPr id="49171" name="Text Box 19">
            <a:extLst>
              <a:ext uri="{FF2B5EF4-FFF2-40B4-BE49-F238E27FC236}">
                <a16:creationId xmlns:a16="http://schemas.microsoft.com/office/drawing/2014/main" id="{06A7F5CE-EB34-4312-B855-7F3998F49BA0}"/>
              </a:ext>
            </a:extLst>
          </p:cNvPr>
          <p:cNvSpPr txBox="1">
            <a:spLocks noChangeArrowheads="1"/>
          </p:cNvSpPr>
          <p:nvPr/>
        </p:nvSpPr>
        <p:spPr bwMode="auto">
          <a:xfrm>
            <a:off x="0" y="2895600"/>
            <a:ext cx="47402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panose="02020603050405020304" pitchFamily="18" charset="0"/>
              </a:defRPr>
            </a:lvl1pPr>
            <a:lvl2pPr marL="742950" indent="-285750" eaLnBrk="0" hangingPunct="0">
              <a:defRPr b="1" u="sng">
                <a:solidFill>
                  <a:schemeClr val="tx1"/>
                </a:solidFill>
                <a:latin typeface="Times New Roman" panose="02020603050405020304" pitchFamily="18" charset="0"/>
              </a:defRPr>
            </a:lvl2pPr>
            <a:lvl3pPr marL="1143000" indent="-228600" eaLnBrk="0" hangingPunct="0">
              <a:defRPr b="1" u="sng">
                <a:solidFill>
                  <a:schemeClr val="tx1"/>
                </a:solidFill>
                <a:latin typeface="Times New Roman" panose="02020603050405020304" pitchFamily="18" charset="0"/>
              </a:defRPr>
            </a:lvl3pPr>
            <a:lvl4pPr marL="1600200" indent="-228600" eaLnBrk="0" hangingPunct="0">
              <a:defRPr b="1" u="sng">
                <a:solidFill>
                  <a:schemeClr val="tx1"/>
                </a:solidFill>
                <a:latin typeface="Times New Roman" panose="02020603050405020304" pitchFamily="18" charset="0"/>
              </a:defRPr>
            </a:lvl4pPr>
            <a:lvl5pPr marL="2057400" indent="-228600" eaLnBrk="0" hangingPunct="0">
              <a:defRPr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b="1" u="sng">
                <a:solidFill>
                  <a:schemeClr val="tx1"/>
                </a:solidFill>
                <a:latin typeface="Times New Roman" panose="02020603050405020304" pitchFamily="18" charset="0"/>
              </a:defRPr>
            </a:lvl9pPr>
          </a:lstStyle>
          <a:p>
            <a:pPr eaLnBrk="1" hangingPunct="1"/>
            <a:r>
              <a:rPr lang="en-US" altLang="en-US" b="0" u="none"/>
              <a:t>C.  Environment</a:t>
            </a:r>
          </a:p>
        </p:txBody>
      </p:sp>
      <p:sp>
        <p:nvSpPr>
          <p:cNvPr id="49172" name="Text Box 20">
            <a:extLst>
              <a:ext uri="{FF2B5EF4-FFF2-40B4-BE49-F238E27FC236}">
                <a16:creationId xmlns:a16="http://schemas.microsoft.com/office/drawing/2014/main" id="{5E8B420A-CA58-4AA9-BE97-AC37B3A8A132}"/>
              </a:ext>
            </a:extLst>
          </p:cNvPr>
          <p:cNvSpPr txBox="1">
            <a:spLocks noChangeArrowheads="1"/>
          </p:cNvSpPr>
          <p:nvPr/>
        </p:nvSpPr>
        <p:spPr bwMode="auto">
          <a:xfrm>
            <a:off x="381000" y="3276600"/>
            <a:ext cx="48926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panose="02020603050405020304" pitchFamily="18" charset="0"/>
              </a:defRPr>
            </a:lvl1pPr>
            <a:lvl2pPr marL="742950" indent="-285750" eaLnBrk="0" hangingPunct="0">
              <a:defRPr b="1" u="sng">
                <a:solidFill>
                  <a:schemeClr val="tx1"/>
                </a:solidFill>
                <a:latin typeface="Times New Roman" panose="02020603050405020304" pitchFamily="18" charset="0"/>
              </a:defRPr>
            </a:lvl2pPr>
            <a:lvl3pPr marL="1143000" indent="-228600" eaLnBrk="0" hangingPunct="0">
              <a:defRPr b="1" u="sng">
                <a:solidFill>
                  <a:schemeClr val="tx1"/>
                </a:solidFill>
                <a:latin typeface="Times New Roman" panose="02020603050405020304" pitchFamily="18" charset="0"/>
              </a:defRPr>
            </a:lvl3pPr>
            <a:lvl4pPr marL="1600200" indent="-228600" eaLnBrk="0" hangingPunct="0">
              <a:defRPr b="1" u="sng">
                <a:solidFill>
                  <a:schemeClr val="tx1"/>
                </a:solidFill>
                <a:latin typeface="Times New Roman" panose="02020603050405020304" pitchFamily="18" charset="0"/>
              </a:defRPr>
            </a:lvl4pPr>
            <a:lvl5pPr marL="2057400" indent="-228600" eaLnBrk="0" hangingPunct="0">
              <a:defRPr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b="1" u="sng">
                <a:solidFill>
                  <a:schemeClr val="tx1"/>
                </a:solidFill>
                <a:latin typeface="Times New Roman" panose="02020603050405020304" pitchFamily="18" charset="0"/>
              </a:defRPr>
            </a:lvl9pPr>
          </a:lstStyle>
          <a:p>
            <a:pPr eaLnBrk="1" hangingPunct="1"/>
            <a:r>
              <a:rPr lang="en-US" altLang="en-US" b="0" u="none"/>
              <a:t>1.  Unlike Mesopotamia, the Nile was predictable</a:t>
            </a:r>
          </a:p>
        </p:txBody>
      </p:sp>
      <p:sp>
        <p:nvSpPr>
          <p:cNvPr id="49174" name="Text Box 22">
            <a:extLst>
              <a:ext uri="{FF2B5EF4-FFF2-40B4-BE49-F238E27FC236}">
                <a16:creationId xmlns:a16="http://schemas.microsoft.com/office/drawing/2014/main" id="{64EBA1FD-7994-4898-AB8B-C464B832D7F5}"/>
              </a:ext>
            </a:extLst>
          </p:cNvPr>
          <p:cNvSpPr txBox="1">
            <a:spLocks noChangeArrowheads="1"/>
          </p:cNvSpPr>
          <p:nvPr/>
        </p:nvSpPr>
        <p:spPr bwMode="auto">
          <a:xfrm>
            <a:off x="381000" y="3733800"/>
            <a:ext cx="45720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panose="02020603050405020304" pitchFamily="18" charset="0"/>
              </a:defRPr>
            </a:lvl1pPr>
            <a:lvl2pPr marL="742950" indent="-285750" eaLnBrk="0" hangingPunct="0">
              <a:defRPr b="1" u="sng">
                <a:solidFill>
                  <a:schemeClr val="tx1"/>
                </a:solidFill>
                <a:latin typeface="Times New Roman" panose="02020603050405020304" pitchFamily="18" charset="0"/>
              </a:defRPr>
            </a:lvl2pPr>
            <a:lvl3pPr marL="1143000" indent="-228600" eaLnBrk="0" hangingPunct="0">
              <a:defRPr b="1" u="sng">
                <a:solidFill>
                  <a:schemeClr val="tx1"/>
                </a:solidFill>
                <a:latin typeface="Times New Roman" panose="02020603050405020304" pitchFamily="18" charset="0"/>
              </a:defRPr>
            </a:lvl3pPr>
            <a:lvl4pPr marL="1600200" indent="-228600" eaLnBrk="0" hangingPunct="0">
              <a:defRPr b="1" u="sng">
                <a:solidFill>
                  <a:schemeClr val="tx1"/>
                </a:solidFill>
                <a:latin typeface="Times New Roman" panose="02020603050405020304" pitchFamily="18" charset="0"/>
              </a:defRPr>
            </a:lvl4pPr>
            <a:lvl5pPr marL="2057400" indent="-228600" eaLnBrk="0" hangingPunct="0">
              <a:defRPr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b="1" u="sng">
                <a:solidFill>
                  <a:schemeClr val="tx1"/>
                </a:solidFill>
                <a:latin typeface="Times New Roman" panose="02020603050405020304" pitchFamily="18" charset="0"/>
              </a:defRPr>
            </a:lvl9pPr>
          </a:lstStyle>
          <a:p>
            <a:pPr eaLnBrk="1" hangingPunct="1"/>
            <a:r>
              <a:rPr lang="en-US" altLang="en-US" b="0" u="none"/>
              <a:t>2.  </a:t>
            </a:r>
            <a:r>
              <a:rPr lang="en-US" altLang="en-US" u="none">
                <a:solidFill>
                  <a:srgbClr val="663300"/>
                </a:solidFill>
              </a:rPr>
              <a:t>Deserts</a:t>
            </a:r>
            <a:r>
              <a:rPr lang="en-US" altLang="en-US" b="0" u="none"/>
              <a:t> on both sides of Nile</a:t>
            </a:r>
          </a:p>
          <a:p>
            <a:pPr eaLnBrk="1" hangingPunct="1"/>
            <a:r>
              <a:rPr lang="en-US" altLang="en-US" b="0" u="none"/>
              <a:t>    - provided natural protection against invaders</a:t>
            </a:r>
          </a:p>
          <a:p>
            <a:pPr eaLnBrk="1" hangingPunct="1"/>
            <a:r>
              <a:rPr lang="en-US" altLang="en-US" b="0" u="none"/>
              <a:t>    - also reduced interaction with other people</a:t>
            </a:r>
          </a:p>
          <a:p>
            <a:pPr eaLnBrk="1" hangingPunct="1"/>
            <a:r>
              <a:rPr lang="en-US" altLang="en-US" b="0" u="none"/>
              <a:t>      </a:t>
            </a:r>
          </a:p>
          <a:p>
            <a:pPr eaLnBrk="1" hangingPunct="1"/>
            <a:r>
              <a:rPr lang="en-US" altLang="en-US" b="0" u="none"/>
              <a:t>Egypt would develop mostly in isolation and therefore, a culture that was quite unique.</a:t>
            </a:r>
          </a:p>
        </p:txBody>
      </p:sp>
      <p:sp>
        <p:nvSpPr>
          <p:cNvPr id="49181" name="Oval 29">
            <a:extLst>
              <a:ext uri="{FF2B5EF4-FFF2-40B4-BE49-F238E27FC236}">
                <a16:creationId xmlns:a16="http://schemas.microsoft.com/office/drawing/2014/main" id="{62D73CA0-5538-4E3F-8A1B-310DD65866F6}"/>
              </a:ext>
            </a:extLst>
          </p:cNvPr>
          <p:cNvSpPr>
            <a:spLocks noChangeArrowheads="1"/>
          </p:cNvSpPr>
          <p:nvPr/>
        </p:nvSpPr>
        <p:spPr bwMode="auto">
          <a:xfrm>
            <a:off x="7924800" y="4572000"/>
            <a:ext cx="762000" cy="457200"/>
          </a:xfrm>
          <a:prstGeom prst="ellipse">
            <a:avLst/>
          </a:prstGeom>
          <a:noFill/>
          <a:ln w="127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b="1" u="sng">
                <a:solidFill>
                  <a:schemeClr val="tx1"/>
                </a:solidFill>
                <a:latin typeface="Times New Roman" panose="02020603050405020304" pitchFamily="18" charset="0"/>
              </a:defRPr>
            </a:lvl1pPr>
            <a:lvl2pPr marL="742950" indent="-285750" eaLnBrk="0" hangingPunct="0">
              <a:defRPr b="1" u="sng">
                <a:solidFill>
                  <a:schemeClr val="tx1"/>
                </a:solidFill>
                <a:latin typeface="Times New Roman" panose="02020603050405020304" pitchFamily="18" charset="0"/>
              </a:defRPr>
            </a:lvl2pPr>
            <a:lvl3pPr marL="1143000" indent="-228600" eaLnBrk="0" hangingPunct="0">
              <a:defRPr b="1" u="sng">
                <a:solidFill>
                  <a:schemeClr val="tx1"/>
                </a:solidFill>
                <a:latin typeface="Times New Roman" panose="02020603050405020304" pitchFamily="18" charset="0"/>
              </a:defRPr>
            </a:lvl3pPr>
            <a:lvl4pPr marL="1600200" indent="-228600" eaLnBrk="0" hangingPunct="0">
              <a:defRPr b="1" u="sng">
                <a:solidFill>
                  <a:schemeClr val="tx1"/>
                </a:solidFill>
                <a:latin typeface="Times New Roman" panose="02020603050405020304" pitchFamily="18" charset="0"/>
              </a:defRPr>
            </a:lvl4pPr>
            <a:lvl5pPr marL="2057400" indent="-228600" eaLnBrk="0" hangingPunct="0">
              <a:defRPr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b="1" u="sng">
                <a:solidFill>
                  <a:schemeClr val="tx1"/>
                </a:solidFill>
                <a:latin typeface="Times New Roman" panose="02020603050405020304" pitchFamily="18" charset="0"/>
              </a:defRPr>
            </a:lvl9pPr>
          </a:lstStyle>
          <a:p>
            <a:pPr eaLnBrk="1" hangingPunct="1"/>
            <a:endParaRPr lang="en-US" altLang="en-US"/>
          </a:p>
        </p:txBody>
      </p:sp>
      <p:pic>
        <p:nvPicPr>
          <p:cNvPr id="49183" name="Picture 31">
            <a:extLst>
              <a:ext uri="{FF2B5EF4-FFF2-40B4-BE49-F238E27FC236}">
                <a16:creationId xmlns:a16="http://schemas.microsoft.com/office/drawing/2014/main" id="{C4FA93F8-7294-4167-85A4-ABAED36C69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62550" y="685800"/>
            <a:ext cx="3981450"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84" name="Oval 32">
            <a:extLst>
              <a:ext uri="{FF2B5EF4-FFF2-40B4-BE49-F238E27FC236}">
                <a16:creationId xmlns:a16="http://schemas.microsoft.com/office/drawing/2014/main" id="{116C2C58-3A74-4B1A-BA6A-2A549DD63E3E}"/>
              </a:ext>
            </a:extLst>
          </p:cNvPr>
          <p:cNvSpPr>
            <a:spLocks noChangeArrowheads="1"/>
          </p:cNvSpPr>
          <p:nvPr/>
        </p:nvSpPr>
        <p:spPr bwMode="auto">
          <a:xfrm>
            <a:off x="5181600" y="1828800"/>
            <a:ext cx="2362200" cy="1447800"/>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b="1" u="sng">
                <a:solidFill>
                  <a:schemeClr val="tx1"/>
                </a:solidFill>
                <a:latin typeface="Times New Roman" panose="02020603050405020304" pitchFamily="18" charset="0"/>
              </a:defRPr>
            </a:lvl1pPr>
            <a:lvl2pPr marL="742950" indent="-285750" eaLnBrk="0" hangingPunct="0">
              <a:defRPr b="1" u="sng">
                <a:solidFill>
                  <a:schemeClr val="tx1"/>
                </a:solidFill>
                <a:latin typeface="Times New Roman" panose="02020603050405020304" pitchFamily="18" charset="0"/>
              </a:defRPr>
            </a:lvl2pPr>
            <a:lvl3pPr marL="1143000" indent="-228600" eaLnBrk="0" hangingPunct="0">
              <a:defRPr b="1" u="sng">
                <a:solidFill>
                  <a:schemeClr val="tx1"/>
                </a:solidFill>
                <a:latin typeface="Times New Roman" panose="02020603050405020304" pitchFamily="18" charset="0"/>
              </a:defRPr>
            </a:lvl3pPr>
            <a:lvl4pPr marL="1600200" indent="-228600" eaLnBrk="0" hangingPunct="0">
              <a:defRPr b="1" u="sng">
                <a:solidFill>
                  <a:schemeClr val="tx1"/>
                </a:solidFill>
                <a:latin typeface="Times New Roman" panose="02020603050405020304" pitchFamily="18" charset="0"/>
              </a:defRPr>
            </a:lvl4pPr>
            <a:lvl5pPr marL="2057400" indent="-228600" eaLnBrk="0" hangingPunct="0">
              <a:defRPr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b="1" u="sng">
                <a:solidFill>
                  <a:schemeClr val="tx1"/>
                </a:solidFill>
                <a:latin typeface="Times New Roman" panose="02020603050405020304" pitchFamily="18" charset="0"/>
              </a:defRPr>
            </a:lvl9pPr>
          </a:lstStyle>
          <a:p>
            <a:pPr eaLnBrk="1" hangingPunct="1"/>
            <a:endParaRPr lang="en-US" altLang="en-US"/>
          </a:p>
        </p:txBody>
      </p:sp>
      <p:sp>
        <p:nvSpPr>
          <p:cNvPr id="49185" name="Oval 33">
            <a:extLst>
              <a:ext uri="{FF2B5EF4-FFF2-40B4-BE49-F238E27FC236}">
                <a16:creationId xmlns:a16="http://schemas.microsoft.com/office/drawing/2014/main" id="{6A7A7813-595E-4374-9E53-BCE28CECFA71}"/>
              </a:ext>
            </a:extLst>
          </p:cNvPr>
          <p:cNvSpPr>
            <a:spLocks noChangeArrowheads="1"/>
          </p:cNvSpPr>
          <p:nvPr/>
        </p:nvSpPr>
        <p:spPr bwMode="auto">
          <a:xfrm>
            <a:off x="5486400" y="3810000"/>
            <a:ext cx="2743200" cy="914400"/>
          </a:xfrm>
          <a:prstGeom prst="ellipse">
            <a:avLst/>
          </a:prstGeom>
          <a:noFill/>
          <a:ln w="2857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b="1" u="sng">
                <a:solidFill>
                  <a:schemeClr val="tx1"/>
                </a:solidFill>
                <a:latin typeface="Times New Roman" panose="02020603050405020304" pitchFamily="18" charset="0"/>
              </a:defRPr>
            </a:lvl1pPr>
            <a:lvl2pPr marL="742950" indent="-285750" eaLnBrk="0" hangingPunct="0">
              <a:defRPr b="1" u="sng">
                <a:solidFill>
                  <a:schemeClr val="tx1"/>
                </a:solidFill>
                <a:latin typeface="Times New Roman" panose="02020603050405020304" pitchFamily="18" charset="0"/>
              </a:defRPr>
            </a:lvl2pPr>
            <a:lvl3pPr marL="1143000" indent="-228600" eaLnBrk="0" hangingPunct="0">
              <a:defRPr b="1" u="sng">
                <a:solidFill>
                  <a:schemeClr val="tx1"/>
                </a:solidFill>
                <a:latin typeface="Times New Roman" panose="02020603050405020304" pitchFamily="18" charset="0"/>
              </a:defRPr>
            </a:lvl3pPr>
            <a:lvl4pPr marL="1600200" indent="-228600" eaLnBrk="0" hangingPunct="0">
              <a:defRPr b="1" u="sng">
                <a:solidFill>
                  <a:schemeClr val="tx1"/>
                </a:solidFill>
                <a:latin typeface="Times New Roman" panose="02020603050405020304" pitchFamily="18" charset="0"/>
              </a:defRPr>
            </a:lvl4pPr>
            <a:lvl5pPr marL="2057400" indent="-228600" eaLnBrk="0" hangingPunct="0">
              <a:defRPr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b="1" u="sng">
                <a:solidFill>
                  <a:schemeClr val="tx1"/>
                </a:solidFill>
                <a:latin typeface="Times New Roman" panose="02020603050405020304" pitchFamily="18" charset="0"/>
              </a:defRPr>
            </a:lvl9pPr>
          </a:lstStyle>
          <a:p>
            <a:pPr eaLnBrk="1" hangingPunct="1"/>
            <a:endParaRPr lang="en-US" altLang="en-US"/>
          </a:p>
        </p:txBody>
      </p:sp>
      <p:pic>
        <p:nvPicPr>
          <p:cNvPr id="49188" name="Picture 36" descr="Africa">
            <a:extLst>
              <a:ext uri="{FF2B5EF4-FFF2-40B4-BE49-F238E27FC236}">
                <a16:creationId xmlns:a16="http://schemas.microsoft.com/office/drawing/2014/main" id="{347790F5-4B6E-4CDA-8E39-CEF09A64288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94288" y="1295400"/>
            <a:ext cx="4049712"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89" name="Line 37">
            <a:extLst>
              <a:ext uri="{FF2B5EF4-FFF2-40B4-BE49-F238E27FC236}">
                <a16:creationId xmlns:a16="http://schemas.microsoft.com/office/drawing/2014/main" id="{3A64318E-C232-47E6-92E9-8467C701BAC0}"/>
              </a:ext>
            </a:extLst>
          </p:cNvPr>
          <p:cNvSpPr>
            <a:spLocks noChangeShapeType="1"/>
          </p:cNvSpPr>
          <p:nvPr/>
        </p:nvSpPr>
        <p:spPr bwMode="auto">
          <a:xfrm>
            <a:off x="7543800" y="2133600"/>
            <a:ext cx="0" cy="76200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9190" name="Line 38">
            <a:extLst>
              <a:ext uri="{FF2B5EF4-FFF2-40B4-BE49-F238E27FC236}">
                <a16:creationId xmlns:a16="http://schemas.microsoft.com/office/drawing/2014/main" id="{A75717AA-6845-4CD9-A9A2-7CC851F5A5DD}"/>
              </a:ext>
            </a:extLst>
          </p:cNvPr>
          <p:cNvSpPr>
            <a:spLocks noChangeShapeType="1"/>
          </p:cNvSpPr>
          <p:nvPr/>
        </p:nvSpPr>
        <p:spPr bwMode="auto">
          <a:xfrm flipV="1">
            <a:off x="7620000" y="3657600"/>
            <a:ext cx="0" cy="53340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9191" name="Text Box 39">
            <a:extLst>
              <a:ext uri="{FF2B5EF4-FFF2-40B4-BE49-F238E27FC236}">
                <a16:creationId xmlns:a16="http://schemas.microsoft.com/office/drawing/2014/main" id="{78BA87D6-DD1E-4F61-8B0F-F250959B9D8D}"/>
              </a:ext>
            </a:extLst>
          </p:cNvPr>
          <p:cNvSpPr txBox="1">
            <a:spLocks noChangeArrowheads="1"/>
          </p:cNvSpPr>
          <p:nvPr/>
        </p:nvSpPr>
        <p:spPr bwMode="auto">
          <a:xfrm>
            <a:off x="7543800" y="1676400"/>
            <a:ext cx="304800" cy="366713"/>
          </a:xfrm>
          <a:prstGeom prst="rect">
            <a:avLst/>
          </a:prstGeom>
          <a:solidFill>
            <a:srgbClr val="0099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panose="02020603050405020304" pitchFamily="18" charset="0"/>
              </a:defRPr>
            </a:lvl1pPr>
            <a:lvl2pPr marL="742950" indent="-285750" eaLnBrk="0" hangingPunct="0">
              <a:defRPr b="1" u="sng">
                <a:solidFill>
                  <a:schemeClr val="tx1"/>
                </a:solidFill>
                <a:latin typeface="Times New Roman" panose="02020603050405020304" pitchFamily="18" charset="0"/>
              </a:defRPr>
            </a:lvl2pPr>
            <a:lvl3pPr marL="1143000" indent="-228600" eaLnBrk="0" hangingPunct="0">
              <a:defRPr b="1" u="sng">
                <a:solidFill>
                  <a:schemeClr val="tx1"/>
                </a:solidFill>
                <a:latin typeface="Times New Roman" panose="02020603050405020304" pitchFamily="18" charset="0"/>
              </a:defRPr>
            </a:lvl3pPr>
            <a:lvl4pPr marL="1600200" indent="-228600" eaLnBrk="0" hangingPunct="0">
              <a:defRPr b="1" u="sng">
                <a:solidFill>
                  <a:schemeClr val="tx1"/>
                </a:solidFill>
                <a:latin typeface="Times New Roman" panose="02020603050405020304" pitchFamily="18" charset="0"/>
              </a:defRPr>
            </a:lvl4pPr>
            <a:lvl5pPr marL="2057400" indent="-228600" eaLnBrk="0" hangingPunct="0">
              <a:defRPr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b="1" u="sng">
                <a:solidFill>
                  <a:schemeClr val="tx1"/>
                </a:solidFill>
                <a:latin typeface="Times New Roman" panose="02020603050405020304" pitchFamily="18" charset="0"/>
              </a:defRPr>
            </a:lvl9pPr>
          </a:lstStyle>
          <a:p>
            <a:pPr eaLnBrk="1" hangingPunct="1">
              <a:spcBef>
                <a:spcPct val="50000"/>
              </a:spcBef>
            </a:pPr>
            <a:endParaRPr lang="en-US" altLang="en-US" b="0" u="none"/>
          </a:p>
        </p:txBody>
      </p:sp>
      <p:pic>
        <p:nvPicPr>
          <p:cNvPr id="49192" name="Picture 40">
            <a:extLst>
              <a:ext uri="{FF2B5EF4-FFF2-40B4-BE49-F238E27FC236}">
                <a16:creationId xmlns:a16="http://schemas.microsoft.com/office/drawing/2014/main" id="{CD7C71C8-BB92-400B-888D-A48DA493BC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4125" y="685800"/>
            <a:ext cx="4079875"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93" name="Oval 41">
            <a:extLst>
              <a:ext uri="{FF2B5EF4-FFF2-40B4-BE49-F238E27FC236}">
                <a16:creationId xmlns:a16="http://schemas.microsoft.com/office/drawing/2014/main" id="{1B38B2AD-4220-473A-8766-E73B3B500DCC}"/>
              </a:ext>
            </a:extLst>
          </p:cNvPr>
          <p:cNvSpPr>
            <a:spLocks noChangeArrowheads="1"/>
          </p:cNvSpPr>
          <p:nvPr/>
        </p:nvSpPr>
        <p:spPr bwMode="auto">
          <a:xfrm>
            <a:off x="5181600" y="3276600"/>
            <a:ext cx="990600" cy="609600"/>
          </a:xfrm>
          <a:prstGeom prst="ellipse">
            <a:avLst/>
          </a:prstGeom>
          <a:noFill/>
          <a:ln w="38100">
            <a:solidFill>
              <a:srgbClr val="66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b="1" u="sng">
                <a:solidFill>
                  <a:schemeClr val="tx1"/>
                </a:solidFill>
                <a:latin typeface="Times New Roman" panose="02020603050405020304" pitchFamily="18" charset="0"/>
              </a:defRPr>
            </a:lvl1pPr>
            <a:lvl2pPr marL="742950" indent="-285750" eaLnBrk="0" hangingPunct="0">
              <a:defRPr b="1" u="sng">
                <a:solidFill>
                  <a:schemeClr val="tx1"/>
                </a:solidFill>
                <a:latin typeface="Times New Roman" panose="02020603050405020304" pitchFamily="18" charset="0"/>
              </a:defRPr>
            </a:lvl2pPr>
            <a:lvl3pPr marL="1143000" indent="-228600" eaLnBrk="0" hangingPunct="0">
              <a:defRPr b="1" u="sng">
                <a:solidFill>
                  <a:schemeClr val="tx1"/>
                </a:solidFill>
                <a:latin typeface="Times New Roman" panose="02020603050405020304" pitchFamily="18" charset="0"/>
              </a:defRPr>
            </a:lvl3pPr>
            <a:lvl4pPr marL="1600200" indent="-228600" eaLnBrk="0" hangingPunct="0">
              <a:defRPr b="1" u="sng">
                <a:solidFill>
                  <a:schemeClr val="tx1"/>
                </a:solidFill>
                <a:latin typeface="Times New Roman" panose="02020603050405020304" pitchFamily="18" charset="0"/>
              </a:defRPr>
            </a:lvl4pPr>
            <a:lvl5pPr marL="2057400" indent="-228600" eaLnBrk="0" hangingPunct="0">
              <a:defRPr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b="1" u="sng">
                <a:solidFill>
                  <a:schemeClr val="tx1"/>
                </a:solidFill>
                <a:latin typeface="Times New Roman" panose="02020603050405020304" pitchFamily="18" charset="0"/>
              </a:defRPr>
            </a:lvl9pPr>
          </a:lstStyle>
          <a:p>
            <a:pPr eaLnBrk="1" hangingPunct="1"/>
            <a:endParaRPr lang="en-US" altLang="en-US"/>
          </a:p>
        </p:txBody>
      </p:sp>
      <p:sp>
        <p:nvSpPr>
          <p:cNvPr id="49194" name="Oval 42">
            <a:extLst>
              <a:ext uri="{FF2B5EF4-FFF2-40B4-BE49-F238E27FC236}">
                <a16:creationId xmlns:a16="http://schemas.microsoft.com/office/drawing/2014/main" id="{BB4DDCC2-029D-4186-A818-1856D13B5202}"/>
              </a:ext>
            </a:extLst>
          </p:cNvPr>
          <p:cNvSpPr>
            <a:spLocks noChangeArrowheads="1"/>
          </p:cNvSpPr>
          <p:nvPr/>
        </p:nvSpPr>
        <p:spPr bwMode="auto">
          <a:xfrm>
            <a:off x="6477000" y="3276600"/>
            <a:ext cx="990600" cy="609600"/>
          </a:xfrm>
          <a:prstGeom prst="ellipse">
            <a:avLst/>
          </a:prstGeom>
          <a:noFill/>
          <a:ln w="38100">
            <a:solidFill>
              <a:srgbClr val="66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b="1" u="sng">
                <a:solidFill>
                  <a:schemeClr val="tx1"/>
                </a:solidFill>
                <a:latin typeface="Times New Roman" panose="02020603050405020304" pitchFamily="18" charset="0"/>
              </a:defRPr>
            </a:lvl1pPr>
            <a:lvl2pPr marL="742950" indent="-285750" eaLnBrk="0" hangingPunct="0">
              <a:defRPr b="1" u="sng">
                <a:solidFill>
                  <a:schemeClr val="tx1"/>
                </a:solidFill>
                <a:latin typeface="Times New Roman" panose="02020603050405020304" pitchFamily="18" charset="0"/>
              </a:defRPr>
            </a:lvl2pPr>
            <a:lvl3pPr marL="1143000" indent="-228600" eaLnBrk="0" hangingPunct="0">
              <a:defRPr b="1" u="sng">
                <a:solidFill>
                  <a:schemeClr val="tx1"/>
                </a:solidFill>
                <a:latin typeface="Times New Roman" panose="02020603050405020304" pitchFamily="18" charset="0"/>
              </a:defRPr>
            </a:lvl3pPr>
            <a:lvl4pPr marL="1600200" indent="-228600" eaLnBrk="0" hangingPunct="0">
              <a:defRPr b="1" u="sng">
                <a:solidFill>
                  <a:schemeClr val="tx1"/>
                </a:solidFill>
                <a:latin typeface="Times New Roman" panose="02020603050405020304" pitchFamily="18" charset="0"/>
              </a:defRPr>
            </a:lvl4pPr>
            <a:lvl5pPr marL="2057400" indent="-228600" eaLnBrk="0" hangingPunct="0">
              <a:defRPr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b="1" u="sng">
                <a:solidFill>
                  <a:schemeClr val="tx1"/>
                </a:solidFill>
                <a:latin typeface="Times New Roman" panose="02020603050405020304" pitchFamily="18" charset="0"/>
              </a:defRPr>
            </a:lvl9pPr>
          </a:lstStyle>
          <a:p>
            <a:pPr eaLnBrk="1" hangingPunct="1"/>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49183"/>
                                        </p:tgtEl>
                                        <p:attrNameLst>
                                          <p:attrName>style.visibility</p:attrName>
                                        </p:attrNameLst>
                                      </p:cBhvr>
                                      <p:to>
                                        <p:strVal val="visible"/>
                                      </p:to>
                                    </p:set>
                                    <p:anim calcmode="lin" valueType="num">
                                      <p:cBhvr additive="base">
                                        <p:cTn id="7" dur="500" fill="hold"/>
                                        <p:tgtEl>
                                          <p:spTgt spid="49183"/>
                                        </p:tgtEl>
                                        <p:attrNameLst>
                                          <p:attrName>ppt_x</p:attrName>
                                        </p:attrNameLst>
                                      </p:cBhvr>
                                      <p:tavLst>
                                        <p:tav tm="0">
                                          <p:val>
                                            <p:strVal val="0-#ppt_w/2"/>
                                          </p:val>
                                        </p:tav>
                                        <p:tav tm="100000">
                                          <p:val>
                                            <p:strVal val="#ppt_x"/>
                                          </p:val>
                                        </p:tav>
                                      </p:tavLst>
                                    </p:anim>
                                    <p:anim calcmode="lin" valueType="num">
                                      <p:cBhvr additive="base">
                                        <p:cTn id="8" dur="500" fill="hold"/>
                                        <p:tgtEl>
                                          <p:spTgt spid="4918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9156"/>
                                        </p:tgtEl>
                                        <p:attrNameLst>
                                          <p:attrName>style.visibility</p:attrName>
                                        </p:attrNameLst>
                                      </p:cBhvr>
                                      <p:to>
                                        <p:strVal val="visible"/>
                                      </p:to>
                                    </p:set>
                                    <p:anim calcmode="lin" valueType="num">
                                      <p:cBhvr additive="base">
                                        <p:cTn id="13" dur="500" fill="hold"/>
                                        <p:tgtEl>
                                          <p:spTgt spid="49156"/>
                                        </p:tgtEl>
                                        <p:attrNameLst>
                                          <p:attrName>ppt_x</p:attrName>
                                        </p:attrNameLst>
                                      </p:cBhvr>
                                      <p:tavLst>
                                        <p:tav tm="0">
                                          <p:val>
                                            <p:strVal val="0-#ppt_w/2"/>
                                          </p:val>
                                        </p:tav>
                                        <p:tav tm="100000">
                                          <p:val>
                                            <p:strVal val="#ppt_x"/>
                                          </p:val>
                                        </p:tav>
                                      </p:tavLst>
                                    </p:anim>
                                    <p:anim calcmode="lin" valueType="num">
                                      <p:cBhvr additive="base">
                                        <p:cTn id="14" dur="500" fill="hold"/>
                                        <p:tgtEl>
                                          <p:spTgt spid="49156"/>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9158"/>
                                        </p:tgtEl>
                                        <p:attrNameLst>
                                          <p:attrName>style.visibility</p:attrName>
                                        </p:attrNameLst>
                                      </p:cBhvr>
                                      <p:to>
                                        <p:strVal val="visible"/>
                                      </p:to>
                                    </p:set>
                                    <p:anim calcmode="lin" valueType="num">
                                      <p:cBhvr additive="base">
                                        <p:cTn id="19" dur="500" fill="hold"/>
                                        <p:tgtEl>
                                          <p:spTgt spid="49158"/>
                                        </p:tgtEl>
                                        <p:attrNameLst>
                                          <p:attrName>ppt_x</p:attrName>
                                        </p:attrNameLst>
                                      </p:cBhvr>
                                      <p:tavLst>
                                        <p:tav tm="0">
                                          <p:val>
                                            <p:strVal val="0-#ppt_w/2"/>
                                          </p:val>
                                        </p:tav>
                                        <p:tav tm="100000">
                                          <p:val>
                                            <p:strVal val="#ppt_x"/>
                                          </p:val>
                                        </p:tav>
                                      </p:tavLst>
                                    </p:anim>
                                    <p:anim calcmode="lin" valueType="num">
                                      <p:cBhvr additive="base">
                                        <p:cTn id="20" dur="500" fill="hold"/>
                                        <p:tgtEl>
                                          <p:spTgt spid="49158"/>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9161"/>
                                        </p:tgtEl>
                                        <p:attrNameLst>
                                          <p:attrName>style.visibility</p:attrName>
                                        </p:attrNameLst>
                                      </p:cBhvr>
                                      <p:to>
                                        <p:strVal val="visible"/>
                                      </p:to>
                                    </p:set>
                                    <p:anim calcmode="lin" valueType="num">
                                      <p:cBhvr additive="base">
                                        <p:cTn id="25" dur="500" fill="hold"/>
                                        <p:tgtEl>
                                          <p:spTgt spid="49161"/>
                                        </p:tgtEl>
                                        <p:attrNameLst>
                                          <p:attrName>ppt_x</p:attrName>
                                        </p:attrNameLst>
                                      </p:cBhvr>
                                      <p:tavLst>
                                        <p:tav tm="0">
                                          <p:val>
                                            <p:strVal val="0-#ppt_w/2"/>
                                          </p:val>
                                        </p:tav>
                                        <p:tav tm="100000">
                                          <p:val>
                                            <p:strVal val="#ppt_x"/>
                                          </p:val>
                                        </p:tav>
                                      </p:tavLst>
                                    </p:anim>
                                    <p:anim calcmode="lin" valueType="num">
                                      <p:cBhvr additive="base">
                                        <p:cTn id="26" dur="500" fill="hold"/>
                                        <p:tgtEl>
                                          <p:spTgt spid="49161"/>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9184"/>
                                        </p:tgtEl>
                                        <p:attrNameLst>
                                          <p:attrName>style.visibility</p:attrName>
                                        </p:attrNameLst>
                                      </p:cBhvr>
                                      <p:to>
                                        <p:strVal val="visible"/>
                                      </p:to>
                                    </p:set>
                                    <p:anim calcmode="lin" valueType="num">
                                      <p:cBhvr additive="base">
                                        <p:cTn id="31" dur="500" fill="hold"/>
                                        <p:tgtEl>
                                          <p:spTgt spid="49184"/>
                                        </p:tgtEl>
                                        <p:attrNameLst>
                                          <p:attrName>ppt_x</p:attrName>
                                        </p:attrNameLst>
                                      </p:cBhvr>
                                      <p:tavLst>
                                        <p:tav tm="0">
                                          <p:val>
                                            <p:strVal val="0-#ppt_w/2"/>
                                          </p:val>
                                        </p:tav>
                                        <p:tav tm="100000">
                                          <p:val>
                                            <p:strVal val="#ppt_x"/>
                                          </p:val>
                                        </p:tav>
                                      </p:tavLst>
                                    </p:anim>
                                    <p:anim calcmode="lin" valueType="num">
                                      <p:cBhvr additive="base">
                                        <p:cTn id="32" dur="500" fill="hold"/>
                                        <p:tgtEl>
                                          <p:spTgt spid="49184"/>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49163"/>
                                        </p:tgtEl>
                                        <p:attrNameLst>
                                          <p:attrName>style.visibility</p:attrName>
                                        </p:attrNameLst>
                                      </p:cBhvr>
                                      <p:to>
                                        <p:strVal val="visible"/>
                                      </p:to>
                                    </p:set>
                                    <p:anim calcmode="lin" valueType="num">
                                      <p:cBhvr additive="base">
                                        <p:cTn id="37" dur="500" fill="hold"/>
                                        <p:tgtEl>
                                          <p:spTgt spid="49163"/>
                                        </p:tgtEl>
                                        <p:attrNameLst>
                                          <p:attrName>ppt_x</p:attrName>
                                        </p:attrNameLst>
                                      </p:cBhvr>
                                      <p:tavLst>
                                        <p:tav tm="0">
                                          <p:val>
                                            <p:strVal val="0-#ppt_w/2"/>
                                          </p:val>
                                        </p:tav>
                                        <p:tav tm="100000">
                                          <p:val>
                                            <p:strVal val="#ppt_x"/>
                                          </p:val>
                                        </p:tav>
                                      </p:tavLst>
                                    </p:anim>
                                    <p:anim calcmode="lin" valueType="num">
                                      <p:cBhvr additive="base">
                                        <p:cTn id="38" dur="500" fill="hold"/>
                                        <p:tgtEl>
                                          <p:spTgt spid="49163"/>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49185"/>
                                        </p:tgtEl>
                                        <p:attrNameLst>
                                          <p:attrName>style.visibility</p:attrName>
                                        </p:attrNameLst>
                                      </p:cBhvr>
                                      <p:to>
                                        <p:strVal val="visible"/>
                                      </p:to>
                                    </p:set>
                                    <p:anim calcmode="lin" valueType="num">
                                      <p:cBhvr additive="base">
                                        <p:cTn id="43" dur="500" fill="hold"/>
                                        <p:tgtEl>
                                          <p:spTgt spid="49185"/>
                                        </p:tgtEl>
                                        <p:attrNameLst>
                                          <p:attrName>ppt_x</p:attrName>
                                        </p:attrNameLst>
                                      </p:cBhvr>
                                      <p:tavLst>
                                        <p:tav tm="0">
                                          <p:val>
                                            <p:strVal val="0-#ppt_w/2"/>
                                          </p:val>
                                        </p:tav>
                                        <p:tav tm="100000">
                                          <p:val>
                                            <p:strVal val="#ppt_x"/>
                                          </p:val>
                                        </p:tav>
                                      </p:tavLst>
                                    </p:anim>
                                    <p:anim calcmode="lin" valueType="num">
                                      <p:cBhvr additive="base">
                                        <p:cTn id="44" dur="500" fill="hold"/>
                                        <p:tgtEl>
                                          <p:spTgt spid="49185"/>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49165"/>
                                        </p:tgtEl>
                                        <p:attrNameLst>
                                          <p:attrName>style.visibility</p:attrName>
                                        </p:attrNameLst>
                                      </p:cBhvr>
                                      <p:to>
                                        <p:strVal val="visible"/>
                                      </p:to>
                                    </p:set>
                                    <p:anim calcmode="lin" valueType="num">
                                      <p:cBhvr additive="base">
                                        <p:cTn id="49" dur="500" fill="hold"/>
                                        <p:tgtEl>
                                          <p:spTgt spid="49165"/>
                                        </p:tgtEl>
                                        <p:attrNameLst>
                                          <p:attrName>ppt_x</p:attrName>
                                        </p:attrNameLst>
                                      </p:cBhvr>
                                      <p:tavLst>
                                        <p:tav tm="0">
                                          <p:val>
                                            <p:strVal val="0-#ppt_w/2"/>
                                          </p:val>
                                        </p:tav>
                                        <p:tav tm="100000">
                                          <p:val>
                                            <p:strVal val="#ppt_x"/>
                                          </p:val>
                                        </p:tav>
                                      </p:tavLst>
                                    </p:anim>
                                    <p:anim calcmode="lin" valueType="num">
                                      <p:cBhvr additive="base">
                                        <p:cTn id="50" dur="500" fill="hold"/>
                                        <p:tgtEl>
                                          <p:spTgt spid="49165"/>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49191"/>
                                        </p:tgtEl>
                                        <p:attrNameLst>
                                          <p:attrName>style.visibility</p:attrName>
                                        </p:attrNameLst>
                                      </p:cBhvr>
                                      <p:to>
                                        <p:strVal val="visible"/>
                                      </p:to>
                                    </p:set>
                                    <p:anim calcmode="lin" valueType="num">
                                      <p:cBhvr additive="base">
                                        <p:cTn id="55" dur="500" fill="hold"/>
                                        <p:tgtEl>
                                          <p:spTgt spid="49191"/>
                                        </p:tgtEl>
                                        <p:attrNameLst>
                                          <p:attrName>ppt_x</p:attrName>
                                        </p:attrNameLst>
                                      </p:cBhvr>
                                      <p:tavLst>
                                        <p:tav tm="0">
                                          <p:val>
                                            <p:strVal val="0-#ppt_w/2"/>
                                          </p:val>
                                        </p:tav>
                                        <p:tav tm="100000">
                                          <p:val>
                                            <p:strVal val="#ppt_x"/>
                                          </p:val>
                                        </p:tav>
                                      </p:tavLst>
                                    </p:anim>
                                    <p:anim calcmode="lin" valueType="num">
                                      <p:cBhvr additive="base">
                                        <p:cTn id="56" dur="500" fill="hold"/>
                                        <p:tgtEl>
                                          <p:spTgt spid="49191"/>
                                        </p:tgtEl>
                                        <p:attrNameLst>
                                          <p:attrName>ppt_y</p:attrName>
                                        </p:attrNameLst>
                                      </p:cBhvr>
                                      <p:tavLst>
                                        <p:tav tm="0">
                                          <p:val>
                                            <p:strVal val="#ppt_y"/>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8" fill="hold" nodeType="clickEffect">
                                  <p:stCondLst>
                                    <p:cond delay="0"/>
                                  </p:stCondLst>
                                  <p:childTnLst>
                                    <p:set>
                                      <p:cBhvr>
                                        <p:cTn id="60" dur="1" fill="hold">
                                          <p:stCondLst>
                                            <p:cond delay="0"/>
                                          </p:stCondLst>
                                        </p:cTn>
                                        <p:tgtEl>
                                          <p:spTgt spid="49188"/>
                                        </p:tgtEl>
                                        <p:attrNameLst>
                                          <p:attrName>style.visibility</p:attrName>
                                        </p:attrNameLst>
                                      </p:cBhvr>
                                      <p:to>
                                        <p:strVal val="visible"/>
                                      </p:to>
                                    </p:set>
                                    <p:anim calcmode="lin" valueType="num">
                                      <p:cBhvr additive="base">
                                        <p:cTn id="61" dur="500" fill="hold"/>
                                        <p:tgtEl>
                                          <p:spTgt spid="49188"/>
                                        </p:tgtEl>
                                        <p:attrNameLst>
                                          <p:attrName>ppt_x</p:attrName>
                                        </p:attrNameLst>
                                      </p:cBhvr>
                                      <p:tavLst>
                                        <p:tav tm="0">
                                          <p:val>
                                            <p:strVal val="0-#ppt_w/2"/>
                                          </p:val>
                                        </p:tav>
                                        <p:tav tm="100000">
                                          <p:val>
                                            <p:strVal val="#ppt_x"/>
                                          </p:val>
                                        </p:tav>
                                      </p:tavLst>
                                    </p:anim>
                                    <p:anim calcmode="lin" valueType="num">
                                      <p:cBhvr additive="base">
                                        <p:cTn id="62" dur="500" fill="hold"/>
                                        <p:tgtEl>
                                          <p:spTgt spid="49188"/>
                                        </p:tgtEl>
                                        <p:attrNameLst>
                                          <p:attrName>ppt_y</p:attrName>
                                        </p:attrNameLst>
                                      </p:cBhvr>
                                      <p:tavLst>
                                        <p:tav tm="0">
                                          <p:val>
                                            <p:strVal val="#ppt_y"/>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8" fill="hold" nodeType="clickEffect">
                                  <p:stCondLst>
                                    <p:cond delay="0"/>
                                  </p:stCondLst>
                                  <p:childTnLst>
                                    <p:set>
                                      <p:cBhvr>
                                        <p:cTn id="66" dur="1" fill="hold">
                                          <p:stCondLst>
                                            <p:cond delay="0"/>
                                          </p:stCondLst>
                                        </p:cTn>
                                        <p:tgtEl>
                                          <p:spTgt spid="49189"/>
                                        </p:tgtEl>
                                        <p:attrNameLst>
                                          <p:attrName>style.visibility</p:attrName>
                                        </p:attrNameLst>
                                      </p:cBhvr>
                                      <p:to>
                                        <p:strVal val="visible"/>
                                      </p:to>
                                    </p:set>
                                    <p:anim calcmode="lin" valueType="num">
                                      <p:cBhvr additive="base">
                                        <p:cTn id="67" dur="500" fill="hold"/>
                                        <p:tgtEl>
                                          <p:spTgt spid="49189"/>
                                        </p:tgtEl>
                                        <p:attrNameLst>
                                          <p:attrName>ppt_x</p:attrName>
                                        </p:attrNameLst>
                                      </p:cBhvr>
                                      <p:tavLst>
                                        <p:tav tm="0">
                                          <p:val>
                                            <p:strVal val="0-#ppt_w/2"/>
                                          </p:val>
                                        </p:tav>
                                        <p:tav tm="100000">
                                          <p:val>
                                            <p:strVal val="#ppt_x"/>
                                          </p:val>
                                        </p:tav>
                                      </p:tavLst>
                                    </p:anim>
                                    <p:anim calcmode="lin" valueType="num">
                                      <p:cBhvr additive="base">
                                        <p:cTn id="68" dur="500" fill="hold"/>
                                        <p:tgtEl>
                                          <p:spTgt spid="49189"/>
                                        </p:tgtEl>
                                        <p:attrNameLst>
                                          <p:attrName>ppt_y</p:attrName>
                                        </p:attrNameLst>
                                      </p:cBhvr>
                                      <p:tavLst>
                                        <p:tav tm="0">
                                          <p:val>
                                            <p:strVal val="#ppt_y"/>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8" fill="hold" nodeType="clickEffect">
                                  <p:stCondLst>
                                    <p:cond delay="0"/>
                                  </p:stCondLst>
                                  <p:childTnLst>
                                    <p:set>
                                      <p:cBhvr>
                                        <p:cTn id="72" dur="1" fill="hold">
                                          <p:stCondLst>
                                            <p:cond delay="0"/>
                                          </p:stCondLst>
                                        </p:cTn>
                                        <p:tgtEl>
                                          <p:spTgt spid="49190"/>
                                        </p:tgtEl>
                                        <p:attrNameLst>
                                          <p:attrName>style.visibility</p:attrName>
                                        </p:attrNameLst>
                                      </p:cBhvr>
                                      <p:to>
                                        <p:strVal val="visible"/>
                                      </p:to>
                                    </p:set>
                                    <p:anim calcmode="lin" valueType="num">
                                      <p:cBhvr additive="base">
                                        <p:cTn id="73" dur="500" fill="hold"/>
                                        <p:tgtEl>
                                          <p:spTgt spid="49190"/>
                                        </p:tgtEl>
                                        <p:attrNameLst>
                                          <p:attrName>ppt_x</p:attrName>
                                        </p:attrNameLst>
                                      </p:cBhvr>
                                      <p:tavLst>
                                        <p:tav tm="0">
                                          <p:val>
                                            <p:strVal val="0-#ppt_w/2"/>
                                          </p:val>
                                        </p:tav>
                                        <p:tav tm="100000">
                                          <p:val>
                                            <p:strVal val="#ppt_x"/>
                                          </p:val>
                                        </p:tav>
                                      </p:tavLst>
                                    </p:anim>
                                    <p:anim calcmode="lin" valueType="num">
                                      <p:cBhvr additive="base">
                                        <p:cTn id="74" dur="500" fill="hold"/>
                                        <p:tgtEl>
                                          <p:spTgt spid="49190"/>
                                        </p:tgtEl>
                                        <p:attrNameLst>
                                          <p:attrName>ppt_y</p:attrName>
                                        </p:attrNameLst>
                                      </p:cBhvr>
                                      <p:tavLst>
                                        <p:tav tm="0">
                                          <p:val>
                                            <p:strVal val="#ppt_y"/>
                                          </p:val>
                                        </p:tav>
                                        <p:tav tm="100000">
                                          <p:val>
                                            <p:strVal val="#ppt_y"/>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2" presetClass="entr" presetSubtype="8" fill="hold" grpId="0" nodeType="clickEffect">
                                  <p:stCondLst>
                                    <p:cond delay="0"/>
                                  </p:stCondLst>
                                  <p:childTnLst>
                                    <p:set>
                                      <p:cBhvr>
                                        <p:cTn id="78" dur="1" fill="hold">
                                          <p:stCondLst>
                                            <p:cond delay="0"/>
                                          </p:stCondLst>
                                        </p:cTn>
                                        <p:tgtEl>
                                          <p:spTgt spid="49171"/>
                                        </p:tgtEl>
                                        <p:attrNameLst>
                                          <p:attrName>style.visibility</p:attrName>
                                        </p:attrNameLst>
                                      </p:cBhvr>
                                      <p:to>
                                        <p:strVal val="visible"/>
                                      </p:to>
                                    </p:set>
                                    <p:anim calcmode="lin" valueType="num">
                                      <p:cBhvr additive="base">
                                        <p:cTn id="79" dur="500" fill="hold"/>
                                        <p:tgtEl>
                                          <p:spTgt spid="49171"/>
                                        </p:tgtEl>
                                        <p:attrNameLst>
                                          <p:attrName>ppt_x</p:attrName>
                                        </p:attrNameLst>
                                      </p:cBhvr>
                                      <p:tavLst>
                                        <p:tav tm="0">
                                          <p:val>
                                            <p:strVal val="0-#ppt_w/2"/>
                                          </p:val>
                                        </p:tav>
                                        <p:tav tm="100000">
                                          <p:val>
                                            <p:strVal val="#ppt_x"/>
                                          </p:val>
                                        </p:tav>
                                      </p:tavLst>
                                    </p:anim>
                                    <p:anim calcmode="lin" valueType="num">
                                      <p:cBhvr additive="base">
                                        <p:cTn id="80" dur="500" fill="hold"/>
                                        <p:tgtEl>
                                          <p:spTgt spid="49171"/>
                                        </p:tgtEl>
                                        <p:attrNameLst>
                                          <p:attrName>ppt_y</p:attrName>
                                        </p:attrNameLst>
                                      </p:cBhvr>
                                      <p:tavLst>
                                        <p:tav tm="0">
                                          <p:val>
                                            <p:strVal val="#ppt_y"/>
                                          </p:val>
                                        </p:tav>
                                        <p:tav tm="100000">
                                          <p:val>
                                            <p:strVal val="#ppt_y"/>
                                          </p:val>
                                        </p:tav>
                                      </p:tavLst>
                                    </p:anim>
                                  </p:childTnLst>
                                </p:cTn>
                              </p:par>
                            </p:childTnLst>
                          </p:cTn>
                        </p:par>
                      </p:childTnLst>
                    </p:cTn>
                  </p:par>
                  <p:par>
                    <p:cTn id="81" fill="hold" nodeType="clickPar">
                      <p:stCondLst>
                        <p:cond delay="indefinite"/>
                      </p:stCondLst>
                      <p:childTnLst>
                        <p:par>
                          <p:cTn id="82" fill="hold" nodeType="withGroup">
                            <p:stCondLst>
                              <p:cond delay="0"/>
                            </p:stCondLst>
                            <p:childTnLst>
                              <p:par>
                                <p:cTn id="83" presetID="2" presetClass="entr" presetSubtype="8" fill="hold" grpId="0" nodeType="clickEffect">
                                  <p:stCondLst>
                                    <p:cond delay="0"/>
                                  </p:stCondLst>
                                  <p:childTnLst>
                                    <p:set>
                                      <p:cBhvr>
                                        <p:cTn id="84" dur="1" fill="hold">
                                          <p:stCondLst>
                                            <p:cond delay="0"/>
                                          </p:stCondLst>
                                        </p:cTn>
                                        <p:tgtEl>
                                          <p:spTgt spid="49172"/>
                                        </p:tgtEl>
                                        <p:attrNameLst>
                                          <p:attrName>style.visibility</p:attrName>
                                        </p:attrNameLst>
                                      </p:cBhvr>
                                      <p:to>
                                        <p:strVal val="visible"/>
                                      </p:to>
                                    </p:set>
                                    <p:anim calcmode="lin" valueType="num">
                                      <p:cBhvr additive="base">
                                        <p:cTn id="85" dur="500" fill="hold"/>
                                        <p:tgtEl>
                                          <p:spTgt spid="49172"/>
                                        </p:tgtEl>
                                        <p:attrNameLst>
                                          <p:attrName>ppt_x</p:attrName>
                                        </p:attrNameLst>
                                      </p:cBhvr>
                                      <p:tavLst>
                                        <p:tav tm="0">
                                          <p:val>
                                            <p:strVal val="0-#ppt_w/2"/>
                                          </p:val>
                                        </p:tav>
                                        <p:tav tm="100000">
                                          <p:val>
                                            <p:strVal val="#ppt_x"/>
                                          </p:val>
                                        </p:tav>
                                      </p:tavLst>
                                    </p:anim>
                                    <p:anim calcmode="lin" valueType="num">
                                      <p:cBhvr additive="base">
                                        <p:cTn id="86" dur="500" fill="hold"/>
                                        <p:tgtEl>
                                          <p:spTgt spid="49172"/>
                                        </p:tgtEl>
                                        <p:attrNameLst>
                                          <p:attrName>ppt_y</p:attrName>
                                        </p:attrNameLst>
                                      </p:cBhvr>
                                      <p:tavLst>
                                        <p:tav tm="0">
                                          <p:val>
                                            <p:strVal val="#ppt_y"/>
                                          </p:val>
                                        </p:tav>
                                        <p:tav tm="100000">
                                          <p:val>
                                            <p:strVal val="#ppt_y"/>
                                          </p:val>
                                        </p:tav>
                                      </p:tavLst>
                                    </p:anim>
                                  </p:childTnLst>
                                </p:cTn>
                              </p:par>
                            </p:childTnLst>
                          </p:cTn>
                        </p:par>
                      </p:childTnLst>
                    </p:cTn>
                  </p:par>
                  <p:par>
                    <p:cTn id="87" fill="hold" nodeType="clickPar">
                      <p:stCondLst>
                        <p:cond delay="indefinite"/>
                      </p:stCondLst>
                      <p:childTnLst>
                        <p:par>
                          <p:cTn id="88" fill="hold" nodeType="withGroup">
                            <p:stCondLst>
                              <p:cond delay="0"/>
                            </p:stCondLst>
                            <p:childTnLst>
                              <p:par>
                                <p:cTn id="89" presetID="2" presetClass="entr" presetSubtype="8" fill="hold" grpId="0" nodeType="clickEffect">
                                  <p:stCondLst>
                                    <p:cond delay="0"/>
                                  </p:stCondLst>
                                  <p:childTnLst>
                                    <p:set>
                                      <p:cBhvr>
                                        <p:cTn id="90" dur="1" fill="hold">
                                          <p:stCondLst>
                                            <p:cond delay="0"/>
                                          </p:stCondLst>
                                        </p:cTn>
                                        <p:tgtEl>
                                          <p:spTgt spid="49181"/>
                                        </p:tgtEl>
                                        <p:attrNameLst>
                                          <p:attrName>style.visibility</p:attrName>
                                        </p:attrNameLst>
                                      </p:cBhvr>
                                      <p:to>
                                        <p:strVal val="visible"/>
                                      </p:to>
                                    </p:set>
                                    <p:anim calcmode="lin" valueType="num">
                                      <p:cBhvr additive="base">
                                        <p:cTn id="91" dur="500" fill="hold"/>
                                        <p:tgtEl>
                                          <p:spTgt spid="49181"/>
                                        </p:tgtEl>
                                        <p:attrNameLst>
                                          <p:attrName>ppt_x</p:attrName>
                                        </p:attrNameLst>
                                      </p:cBhvr>
                                      <p:tavLst>
                                        <p:tav tm="0">
                                          <p:val>
                                            <p:strVal val="0-#ppt_w/2"/>
                                          </p:val>
                                        </p:tav>
                                        <p:tav tm="100000">
                                          <p:val>
                                            <p:strVal val="#ppt_x"/>
                                          </p:val>
                                        </p:tav>
                                      </p:tavLst>
                                    </p:anim>
                                    <p:anim calcmode="lin" valueType="num">
                                      <p:cBhvr additive="base">
                                        <p:cTn id="92" dur="500" fill="hold"/>
                                        <p:tgtEl>
                                          <p:spTgt spid="49181"/>
                                        </p:tgtEl>
                                        <p:attrNameLst>
                                          <p:attrName>ppt_y</p:attrName>
                                        </p:attrNameLst>
                                      </p:cBhvr>
                                      <p:tavLst>
                                        <p:tav tm="0">
                                          <p:val>
                                            <p:strVal val="#ppt_y"/>
                                          </p:val>
                                        </p:tav>
                                        <p:tav tm="100000">
                                          <p:val>
                                            <p:strVal val="#ppt_y"/>
                                          </p:val>
                                        </p:tav>
                                      </p:tavLst>
                                    </p:anim>
                                  </p:childTnLst>
                                </p:cTn>
                              </p:par>
                            </p:childTnLst>
                          </p:cTn>
                        </p:par>
                      </p:childTnLst>
                    </p:cTn>
                  </p:par>
                  <p:par>
                    <p:cTn id="93" fill="hold" nodeType="clickPar">
                      <p:stCondLst>
                        <p:cond delay="indefinite"/>
                      </p:stCondLst>
                      <p:childTnLst>
                        <p:par>
                          <p:cTn id="94" fill="hold" nodeType="withGroup">
                            <p:stCondLst>
                              <p:cond delay="0"/>
                            </p:stCondLst>
                            <p:childTnLst>
                              <p:par>
                                <p:cTn id="95" presetID="2" presetClass="entr" presetSubtype="8" fill="hold" grpId="0" nodeType="clickEffect">
                                  <p:stCondLst>
                                    <p:cond delay="0"/>
                                  </p:stCondLst>
                                  <p:childTnLst>
                                    <p:set>
                                      <p:cBhvr>
                                        <p:cTn id="96" dur="1" fill="hold">
                                          <p:stCondLst>
                                            <p:cond delay="0"/>
                                          </p:stCondLst>
                                        </p:cTn>
                                        <p:tgtEl>
                                          <p:spTgt spid="49174"/>
                                        </p:tgtEl>
                                        <p:attrNameLst>
                                          <p:attrName>style.visibility</p:attrName>
                                        </p:attrNameLst>
                                      </p:cBhvr>
                                      <p:to>
                                        <p:strVal val="visible"/>
                                      </p:to>
                                    </p:set>
                                    <p:anim calcmode="lin" valueType="num">
                                      <p:cBhvr additive="base">
                                        <p:cTn id="97" dur="500" fill="hold"/>
                                        <p:tgtEl>
                                          <p:spTgt spid="49174"/>
                                        </p:tgtEl>
                                        <p:attrNameLst>
                                          <p:attrName>ppt_x</p:attrName>
                                        </p:attrNameLst>
                                      </p:cBhvr>
                                      <p:tavLst>
                                        <p:tav tm="0">
                                          <p:val>
                                            <p:strVal val="0-#ppt_w/2"/>
                                          </p:val>
                                        </p:tav>
                                        <p:tav tm="100000">
                                          <p:val>
                                            <p:strVal val="#ppt_x"/>
                                          </p:val>
                                        </p:tav>
                                      </p:tavLst>
                                    </p:anim>
                                    <p:anim calcmode="lin" valueType="num">
                                      <p:cBhvr additive="base">
                                        <p:cTn id="98" dur="500" fill="hold"/>
                                        <p:tgtEl>
                                          <p:spTgt spid="49174"/>
                                        </p:tgtEl>
                                        <p:attrNameLst>
                                          <p:attrName>ppt_y</p:attrName>
                                        </p:attrNameLst>
                                      </p:cBhvr>
                                      <p:tavLst>
                                        <p:tav tm="0">
                                          <p:val>
                                            <p:strVal val="#ppt_y"/>
                                          </p:val>
                                        </p:tav>
                                        <p:tav tm="100000">
                                          <p:val>
                                            <p:strVal val="#ppt_y"/>
                                          </p:val>
                                        </p:tav>
                                      </p:tavLst>
                                    </p:anim>
                                  </p:childTnLst>
                                </p:cTn>
                              </p:par>
                            </p:childTnLst>
                          </p:cTn>
                        </p:par>
                      </p:childTnLst>
                    </p:cTn>
                  </p:par>
                  <p:par>
                    <p:cTn id="99" fill="hold" nodeType="clickPar">
                      <p:stCondLst>
                        <p:cond delay="indefinite"/>
                      </p:stCondLst>
                      <p:childTnLst>
                        <p:par>
                          <p:cTn id="100" fill="hold" nodeType="withGroup">
                            <p:stCondLst>
                              <p:cond delay="0"/>
                            </p:stCondLst>
                            <p:childTnLst>
                              <p:par>
                                <p:cTn id="101" presetID="2" presetClass="entr" presetSubtype="8" fill="hold" nodeType="clickEffect">
                                  <p:stCondLst>
                                    <p:cond delay="0"/>
                                  </p:stCondLst>
                                  <p:childTnLst>
                                    <p:set>
                                      <p:cBhvr>
                                        <p:cTn id="102" dur="1" fill="hold">
                                          <p:stCondLst>
                                            <p:cond delay="0"/>
                                          </p:stCondLst>
                                        </p:cTn>
                                        <p:tgtEl>
                                          <p:spTgt spid="49192"/>
                                        </p:tgtEl>
                                        <p:attrNameLst>
                                          <p:attrName>style.visibility</p:attrName>
                                        </p:attrNameLst>
                                      </p:cBhvr>
                                      <p:to>
                                        <p:strVal val="visible"/>
                                      </p:to>
                                    </p:set>
                                    <p:anim calcmode="lin" valueType="num">
                                      <p:cBhvr additive="base">
                                        <p:cTn id="103" dur="500" fill="hold"/>
                                        <p:tgtEl>
                                          <p:spTgt spid="49192"/>
                                        </p:tgtEl>
                                        <p:attrNameLst>
                                          <p:attrName>ppt_x</p:attrName>
                                        </p:attrNameLst>
                                      </p:cBhvr>
                                      <p:tavLst>
                                        <p:tav tm="0">
                                          <p:val>
                                            <p:strVal val="0-#ppt_w/2"/>
                                          </p:val>
                                        </p:tav>
                                        <p:tav tm="100000">
                                          <p:val>
                                            <p:strVal val="#ppt_x"/>
                                          </p:val>
                                        </p:tav>
                                      </p:tavLst>
                                    </p:anim>
                                    <p:anim calcmode="lin" valueType="num">
                                      <p:cBhvr additive="base">
                                        <p:cTn id="104" dur="500" fill="hold"/>
                                        <p:tgtEl>
                                          <p:spTgt spid="49192"/>
                                        </p:tgtEl>
                                        <p:attrNameLst>
                                          <p:attrName>ppt_y</p:attrName>
                                        </p:attrNameLst>
                                      </p:cBhvr>
                                      <p:tavLst>
                                        <p:tav tm="0">
                                          <p:val>
                                            <p:strVal val="#ppt_y"/>
                                          </p:val>
                                        </p:tav>
                                        <p:tav tm="100000">
                                          <p:val>
                                            <p:strVal val="#ppt_y"/>
                                          </p:val>
                                        </p:tav>
                                      </p:tavLst>
                                    </p:anim>
                                  </p:childTnLst>
                                </p:cTn>
                              </p:par>
                            </p:childTnLst>
                          </p:cTn>
                        </p:par>
                      </p:childTnLst>
                    </p:cTn>
                  </p:par>
                  <p:par>
                    <p:cTn id="105" fill="hold" nodeType="clickPar">
                      <p:stCondLst>
                        <p:cond delay="indefinite"/>
                      </p:stCondLst>
                      <p:childTnLst>
                        <p:par>
                          <p:cTn id="106" fill="hold" nodeType="withGroup">
                            <p:stCondLst>
                              <p:cond delay="0"/>
                            </p:stCondLst>
                            <p:childTnLst>
                              <p:par>
                                <p:cTn id="107" presetID="2" presetClass="entr" presetSubtype="8" fill="hold" grpId="0" nodeType="clickEffect">
                                  <p:stCondLst>
                                    <p:cond delay="0"/>
                                  </p:stCondLst>
                                  <p:childTnLst>
                                    <p:set>
                                      <p:cBhvr>
                                        <p:cTn id="108" dur="1" fill="hold">
                                          <p:stCondLst>
                                            <p:cond delay="0"/>
                                          </p:stCondLst>
                                        </p:cTn>
                                        <p:tgtEl>
                                          <p:spTgt spid="49193"/>
                                        </p:tgtEl>
                                        <p:attrNameLst>
                                          <p:attrName>style.visibility</p:attrName>
                                        </p:attrNameLst>
                                      </p:cBhvr>
                                      <p:to>
                                        <p:strVal val="visible"/>
                                      </p:to>
                                    </p:set>
                                    <p:anim calcmode="lin" valueType="num">
                                      <p:cBhvr additive="base">
                                        <p:cTn id="109" dur="500" fill="hold"/>
                                        <p:tgtEl>
                                          <p:spTgt spid="49193"/>
                                        </p:tgtEl>
                                        <p:attrNameLst>
                                          <p:attrName>ppt_x</p:attrName>
                                        </p:attrNameLst>
                                      </p:cBhvr>
                                      <p:tavLst>
                                        <p:tav tm="0">
                                          <p:val>
                                            <p:strVal val="0-#ppt_w/2"/>
                                          </p:val>
                                        </p:tav>
                                        <p:tav tm="100000">
                                          <p:val>
                                            <p:strVal val="#ppt_x"/>
                                          </p:val>
                                        </p:tav>
                                      </p:tavLst>
                                    </p:anim>
                                    <p:anim calcmode="lin" valueType="num">
                                      <p:cBhvr additive="base">
                                        <p:cTn id="110" dur="500" fill="hold"/>
                                        <p:tgtEl>
                                          <p:spTgt spid="49193"/>
                                        </p:tgtEl>
                                        <p:attrNameLst>
                                          <p:attrName>ppt_y</p:attrName>
                                        </p:attrNameLst>
                                      </p:cBhvr>
                                      <p:tavLst>
                                        <p:tav tm="0">
                                          <p:val>
                                            <p:strVal val="#ppt_y"/>
                                          </p:val>
                                        </p:tav>
                                        <p:tav tm="100000">
                                          <p:val>
                                            <p:strVal val="#ppt_y"/>
                                          </p:val>
                                        </p:tav>
                                      </p:tavLst>
                                    </p:anim>
                                  </p:childTnLst>
                                </p:cTn>
                              </p:par>
                            </p:childTnLst>
                          </p:cTn>
                        </p:par>
                      </p:childTnLst>
                    </p:cTn>
                  </p:par>
                  <p:par>
                    <p:cTn id="111" fill="hold" nodeType="clickPar">
                      <p:stCondLst>
                        <p:cond delay="indefinite"/>
                      </p:stCondLst>
                      <p:childTnLst>
                        <p:par>
                          <p:cTn id="112" fill="hold" nodeType="withGroup">
                            <p:stCondLst>
                              <p:cond delay="0"/>
                            </p:stCondLst>
                            <p:childTnLst>
                              <p:par>
                                <p:cTn id="113" presetID="2" presetClass="entr" presetSubtype="8" fill="hold" grpId="0" nodeType="clickEffect">
                                  <p:stCondLst>
                                    <p:cond delay="0"/>
                                  </p:stCondLst>
                                  <p:childTnLst>
                                    <p:set>
                                      <p:cBhvr>
                                        <p:cTn id="114" dur="1" fill="hold">
                                          <p:stCondLst>
                                            <p:cond delay="0"/>
                                          </p:stCondLst>
                                        </p:cTn>
                                        <p:tgtEl>
                                          <p:spTgt spid="49194"/>
                                        </p:tgtEl>
                                        <p:attrNameLst>
                                          <p:attrName>style.visibility</p:attrName>
                                        </p:attrNameLst>
                                      </p:cBhvr>
                                      <p:to>
                                        <p:strVal val="visible"/>
                                      </p:to>
                                    </p:set>
                                    <p:anim calcmode="lin" valueType="num">
                                      <p:cBhvr additive="base">
                                        <p:cTn id="115" dur="500" fill="hold"/>
                                        <p:tgtEl>
                                          <p:spTgt spid="49194"/>
                                        </p:tgtEl>
                                        <p:attrNameLst>
                                          <p:attrName>ppt_x</p:attrName>
                                        </p:attrNameLst>
                                      </p:cBhvr>
                                      <p:tavLst>
                                        <p:tav tm="0">
                                          <p:val>
                                            <p:strVal val="0-#ppt_w/2"/>
                                          </p:val>
                                        </p:tav>
                                        <p:tav tm="100000">
                                          <p:val>
                                            <p:strVal val="#ppt_x"/>
                                          </p:val>
                                        </p:tav>
                                      </p:tavLst>
                                    </p:anim>
                                    <p:anim calcmode="lin" valueType="num">
                                      <p:cBhvr additive="base">
                                        <p:cTn id="116" dur="500" fill="hold"/>
                                        <p:tgtEl>
                                          <p:spTgt spid="491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6" grpId="0" autoUpdateAnimBg="0"/>
      <p:bldP spid="49158" grpId="0" autoUpdateAnimBg="0"/>
      <p:bldP spid="49161" grpId="0" autoUpdateAnimBg="0"/>
      <p:bldP spid="49163" grpId="0" autoUpdateAnimBg="0"/>
      <p:bldP spid="49165" grpId="0" autoUpdateAnimBg="0"/>
      <p:bldP spid="49171" grpId="0" autoUpdateAnimBg="0"/>
      <p:bldP spid="49172" grpId="0" autoUpdateAnimBg="0"/>
      <p:bldP spid="49174" grpId="0" autoUpdateAnimBg="0"/>
      <p:bldP spid="49181" grpId="0" animBg="1"/>
      <p:bldP spid="49184" grpId="0" animBg="1"/>
      <p:bldP spid="49185" grpId="0" animBg="1"/>
      <p:bldP spid="49191" grpId="0" animBg="1" autoUpdateAnimBg="0"/>
      <p:bldP spid="49193" grpId="0" animBg="1"/>
      <p:bldP spid="4919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7106" name="Picture 1026" descr="D:\home\twloessin\School\Units_Chpt Materials\CH 2 Egypt\sphinx &amp; pyramid at Khafre.jpg">
            <a:extLst>
              <a:ext uri="{FF2B5EF4-FFF2-40B4-BE49-F238E27FC236}">
                <a16:creationId xmlns:a16="http://schemas.microsoft.com/office/drawing/2014/main" id="{D55A9B1E-02DB-4B5C-A1AD-61753EDCAC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000" y="939800"/>
            <a:ext cx="7874000" cy="497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7" name="Text Box 1027">
            <a:extLst>
              <a:ext uri="{FF2B5EF4-FFF2-40B4-BE49-F238E27FC236}">
                <a16:creationId xmlns:a16="http://schemas.microsoft.com/office/drawing/2014/main" id="{26842955-9524-424C-91D5-1E0617B6F60A}"/>
              </a:ext>
            </a:extLst>
          </p:cNvPr>
          <p:cNvSpPr txBox="1">
            <a:spLocks noChangeArrowheads="1"/>
          </p:cNvSpPr>
          <p:nvPr/>
        </p:nvSpPr>
        <p:spPr bwMode="auto">
          <a:xfrm>
            <a:off x="365125" y="5832475"/>
            <a:ext cx="84740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panose="02020603050405020304" pitchFamily="18" charset="0"/>
              </a:defRPr>
            </a:lvl1pPr>
            <a:lvl2pPr marL="742950" indent="-285750" eaLnBrk="0" hangingPunct="0">
              <a:defRPr b="1" u="sng">
                <a:solidFill>
                  <a:schemeClr val="tx1"/>
                </a:solidFill>
                <a:latin typeface="Times New Roman" panose="02020603050405020304" pitchFamily="18" charset="0"/>
              </a:defRPr>
            </a:lvl2pPr>
            <a:lvl3pPr marL="1143000" indent="-228600" eaLnBrk="0" hangingPunct="0">
              <a:defRPr b="1" u="sng">
                <a:solidFill>
                  <a:schemeClr val="tx1"/>
                </a:solidFill>
                <a:latin typeface="Times New Roman" panose="02020603050405020304" pitchFamily="18" charset="0"/>
              </a:defRPr>
            </a:lvl3pPr>
            <a:lvl4pPr marL="1600200" indent="-228600" eaLnBrk="0" hangingPunct="0">
              <a:defRPr b="1" u="sng">
                <a:solidFill>
                  <a:schemeClr val="tx1"/>
                </a:solidFill>
                <a:latin typeface="Times New Roman" panose="02020603050405020304" pitchFamily="18" charset="0"/>
              </a:defRPr>
            </a:lvl4pPr>
            <a:lvl5pPr marL="2057400" indent="-228600" eaLnBrk="0" hangingPunct="0">
              <a:defRPr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b="1" u="sng">
                <a:solidFill>
                  <a:schemeClr val="tx1"/>
                </a:solidFill>
                <a:latin typeface="Times New Roman" panose="02020603050405020304" pitchFamily="18" charset="0"/>
              </a:defRPr>
            </a:lvl9pPr>
          </a:lstStyle>
          <a:p>
            <a:pPr algn="ctr" eaLnBrk="1" hangingPunct="1"/>
            <a:r>
              <a:rPr lang="en-US" altLang="en-US" b="0" u="none">
                <a:solidFill>
                  <a:schemeClr val="bg1"/>
                </a:solidFill>
              </a:rPr>
              <a:t>The Sphinx and Pyramid of Khafre at Giza.</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5">
            <a:extLst>
              <a:ext uri="{FF2B5EF4-FFF2-40B4-BE49-F238E27FC236}">
                <a16:creationId xmlns:a16="http://schemas.microsoft.com/office/drawing/2014/main" id="{1AA61CA7-7390-40A1-8A6D-9ED7227224B4}"/>
              </a:ext>
            </a:extLst>
          </p:cNvPr>
          <p:cNvSpPr txBox="1">
            <a:spLocks noChangeArrowheads="1"/>
          </p:cNvSpPr>
          <p:nvPr/>
        </p:nvSpPr>
        <p:spPr bwMode="auto">
          <a:xfrm>
            <a:off x="304800" y="457200"/>
            <a:ext cx="8626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panose="02020603050405020304" pitchFamily="18" charset="0"/>
              </a:defRPr>
            </a:lvl1pPr>
            <a:lvl2pPr marL="742950" indent="-285750" eaLnBrk="0" hangingPunct="0">
              <a:defRPr b="1" u="sng">
                <a:solidFill>
                  <a:schemeClr val="tx1"/>
                </a:solidFill>
                <a:latin typeface="Times New Roman" panose="02020603050405020304" pitchFamily="18" charset="0"/>
              </a:defRPr>
            </a:lvl2pPr>
            <a:lvl3pPr marL="1143000" indent="-228600" eaLnBrk="0" hangingPunct="0">
              <a:defRPr b="1" u="sng">
                <a:solidFill>
                  <a:schemeClr val="tx1"/>
                </a:solidFill>
                <a:latin typeface="Times New Roman" panose="02020603050405020304" pitchFamily="18" charset="0"/>
              </a:defRPr>
            </a:lvl3pPr>
            <a:lvl4pPr marL="1600200" indent="-228600" eaLnBrk="0" hangingPunct="0">
              <a:defRPr b="1" u="sng">
                <a:solidFill>
                  <a:schemeClr val="tx1"/>
                </a:solidFill>
                <a:latin typeface="Times New Roman" panose="02020603050405020304" pitchFamily="18" charset="0"/>
              </a:defRPr>
            </a:lvl4pPr>
            <a:lvl5pPr marL="2057400" indent="-228600" eaLnBrk="0" hangingPunct="0">
              <a:defRPr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b="1" u="sng">
                <a:solidFill>
                  <a:schemeClr val="tx1"/>
                </a:solidFill>
                <a:latin typeface="Times New Roman" panose="02020603050405020304" pitchFamily="18" charset="0"/>
              </a:defRPr>
            </a:lvl9pPr>
          </a:lstStyle>
          <a:p>
            <a:pPr algn="ctr" eaLnBrk="1" hangingPunct="1">
              <a:buFontTx/>
              <a:buChar char="•"/>
            </a:pPr>
            <a:r>
              <a:rPr lang="en-US" altLang="en-US" sz="2400" b="0" u="none"/>
              <a:t> Sumerian Civilization - Tigris &amp; Euphrates Rivers (Mesopotamia)</a:t>
            </a:r>
          </a:p>
        </p:txBody>
      </p:sp>
      <p:sp>
        <p:nvSpPr>
          <p:cNvPr id="4102" name="Text Box 6">
            <a:extLst>
              <a:ext uri="{FF2B5EF4-FFF2-40B4-BE49-F238E27FC236}">
                <a16:creationId xmlns:a16="http://schemas.microsoft.com/office/drawing/2014/main" id="{B5D0F73B-C677-4B00-AA2D-DA48D25099D9}"/>
              </a:ext>
            </a:extLst>
          </p:cNvPr>
          <p:cNvSpPr txBox="1">
            <a:spLocks noChangeArrowheads="1"/>
          </p:cNvSpPr>
          <p:nvPr/>
        </p:nvSpPr>
        <p:spPr bwMode="auto">
          <a:xfrm>
            <a:off x="304800" y="1143000"/>
            <a:ext cx="8169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panose="02020603050405020304" pitchFamily="18" charset="0"/>
              </a:defRPr>
            </a:lvl1pPr>
            <a:lvl2pPr marL="742950" indent="-285750" eaLnBrk="0" hangingPunct="0">
              <a:defRPr b="1" u="sng">
                <a:solidFill>
                  <a:schemeClr val="tx1"/>
                </a:solidFill>
                <a:latin typeface="Times New Roman" panose="02020603050405020304" pitchFamily="18" charset="0"/>
              </a:defRPr>
            </a:lvl2pPr>
            <a:lvl3pPr marL="1143000" indent="-228600" eaLnBrk="0" hangingPunct="0">
              <a:defRPr b="1" u="sng">
                <a:solidFill>
                  <a:schemeClr val="tx1"/>
                </a:solidFill>
                <a:latin typeface="Times New Roman" panose="02020603050405020304" pitchFamily="18" charset="0"/>
              </a:defRPr>
            </a:lvl3pPr>
            <a:lvl4pPr marL="1600200" indent="-228600" eaLnBrk="0" hangingPunct="0">
              <a:defRPr b="1" u="sng">
                <a:solidFill>
                  <a:schemeClr val="tx1"/>
                </a:solidFill>
                <a:latin typeface="Times New Roman" panose="02020603050405020304" pitchFamily="18" charset="0"/>
              </a:defRPr>
            </a:lvl4pPr>
            <a:lvl5pPr marL="2057400" indent="-228600" eaLnBrk="0" hangingPunct="0">
              <a:defRPr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b="1" u="sng">
                <a:solidFill>
                  <a:schemeClr val="tx1"/>
                </a:solidFill>
                <a:latin typeface="Times New Roman" panose="02020603050405020304" pitchFamily="18" charset="0"/>
              </a:defRPr>
            </a:lvl9pPr>
          </a:lstStyle>
          <a:p>
            <a:pPr algn="ctr" eaLnBrk="1" hangingPunct="1"/>
            <a:r>
              <a:rPr lang="en-US" altLang="en-US" sz="2400" b="0" u="none">
                <a:solidFill>
                  <a:srgbClr val="0066FF"/>
                </a:solidFill>
              </a:rPr>
              <a:t>City-States in Mesopotamia</a:t>
            </a:r>
          </a:p>
        </p:txBody>
      </p:sp>
      <p:pic>
        <p:nvPicPr>
          <p:cNvPr id="4104" name="Picture 8" descr="http://home.cfl.rr.com/crossland/mesopotamia_map.gif">
            <a:extLst>
              <a:ext uri="{FF2B5EF4-FFF2-40B4-BE49-F238E27FC236}">
                <a16:creationId xmlns:a16="http://schemas.microsoft.com/office/drawing/2014/main" id="{69639FB8-8057-4E74-B4F3-603AACDE5B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676400"/>
            <a:ext cx="7315200" cy="468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5" name="Oval 9">
            <a:extLst>
              <a:ext uri="{FF2B5EF4-FFF2-40B4-BE49-F238E27FC236}">
                <a16:creationId xmlns:a16="http://schemas.microsoft.com/office/drawing/2014/main" id="{98A4A8B7-14AF-43B1-9DE1-D598470B77E2}"/>
              </a:ext>
            </a:extLst>
          </p:cNvPr>
          <p:cNvSpPr>
            <a:spLocks noChangeArrowheads="1"/>
          </p:cNvSpPr>
          <p:nvPr/>
        </p:nvSpPr>
        <p:spPr bwMode="auto">
          <a:xfrm>
            <a:off x="3505200" y="1828800"/>
            <a:ext cx="3276600" cy="3048000"/>
          </a:xfrm>
          <a:prstGeom prst="ellipse">
            <a:avLst/>
          </a:prstGeom>
          <a:noFill/>
          <a:ln w="38100">
            <a:solidFill>
              <a:srgbClr val="CC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b="1" u="sng">
                <a:solidFill>
                  <a:schemeClr val="tx1"/>
                </a:solidFill>
                <a:latin typeface="Times New Roman" panose="02020603050405020304" pitchFamily="18" charset="0"/>
              </a:defRPr>
            </a:lvl1pPr>
            <a:lvl2pPr marL="742950" indent="-285750" eaLnBrk="0" hangingPunct="0">
              <a:defRPr b="1" u="sng">
                <a:solidFill>
                  <a:schemeClr val="tx1"/>
                </a:solidFill>
                <a:latin typeface="Times New Roman" panose="02020603050405020304" pitchFamily="18" charset="0"/>
              </a:defRPr>
            </a:lvl2pPr>
            <a:lvl3pPr marL="1143000" indent="-228600" eaLnBrk="0" hangingPunct="0">
              <a:defRPr b="1" u="sng">
                <a:solidFill>
                  <a:schemeClr val="tx1"/>
                </a:solidFill>
                <a:latin typeface="Times New Roman" panose="02020603050405020304" pitchFamily="18" charset="0"/>
              </a:defRPr>
            </a:lvl3pPr>
            <a:lvl4pPr marL="1600200" indent="-228600" eaLnBrk="0" hangingPunct="0">
              <a:defRPr b="1" u="sng">
                <a:solidFill>
                  <a:schemeClr val="tx1"/>
                </a:solidFill>
                <a:latin typeface="Times New Roman" panose="02020603050405020304" pitchFamily="18" charset="0"/>
              </a:defRPr>
            </a:lvl4pPr>
            <a:lvl5pPr marL="2057400" indent="-228600" eaLnBrk="0" hangingPunct="0">
              <a:defRPr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b="1" u="sng">
                <a:solidFill>
                  <a:schemeClr val="tx1"/>
                </a:solidFill>
                <a:latin typeface="Times New Roman" panose="02020603050405020304" pitchFamily="18" charset="0"/>
              </a:defRPr>
            </a:lvl9pPr>
          </a:lstStyle>
          <a:p>
            <a:pPr eaLnBrk="1" hangingPunct="1"/>
            <a:endParaRPr lang="en-US" altLang="en-US"/>
          </a:p>
        </p:txBody>
      </p:sp>
      <p:pic>
        <p:nvPicPr>
          <p:cNvPr id="4106" name="Picture 10" descr="http://www.babyloniangal.com/files/babylon/library2.jpg">
            <a:hlinkClick r:id="rId4"/>
            <a:extLst>
              <a:ext uri="{FF2B5EF4-FFF2-40B4-BE49-F238E27FC236}">
                <a16:creationId xmlns:a16="http://schemas.microsoft.com/office/drawing/2014/main" id="{FA7CE909-5F44-4E96-81B9-DD911E10732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1676400"/>
            <a:ext cx="7391400" cy="488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4104"/>
                                        </p:tgtEl>
                                        <p:attrNameLst>
                                          <p:attrName>style.visibility</p:attrName>
                                        </p:attrNameLst>
                                      </p:cBhvr>
                                      <p:to>
                                        <p:strVal val="visible"/>
                                      </p:to>
                                    </p:set>
                                    <p:animEffect transition="in" filter="checkerboard(across)">
                                      <p:cBhvr>
                                        <p:cTn id="7" dur="500"/>
                                        <p:tgtEl>
                                          <p:spTgt spid="410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4105"/>
                                        </p:tgtEl>
                                        <p:attrNameLst>
                                          <p:attrName>style.visibility</p:attrName>
                                        </p:attrNameLst>
                                      </p:cBhvr>
                                      <p:to>
                                        <p:strVal val="visible"/>
                                      </p:to>
                                    </p:set>
                                    <p:anim calcmode="lin" valueType="num">
                                      <p:cBhvr additive="base">
                                        <p:cTn id="12" dur="500" fill="hold"/>
                                        <p:tgtEl>
                                          <p:spTgt spid="4105"/>
                                        </p:tgtEl>
                                        <p:attrNameLst>
                                          <p:attrName>ppt_x</p:attrName>
                                        </p:attrNameLst>
                                      </p:cBhvr>
                                      <p:tavLst>
                                        <p:tav tm="0">
                                          <p:val>
                                            <p:strVal val="0-#ppt_w/2"/>
                                          </p:val>
                                        </p:tav>
                                        <p:tav tm="100000">
                                          <p:val>
                                            <p:strVal val="#ppt_x"/>
                                          </p:val>
                                        </p:tav>
                                      </p:tavLst>
                                    </p:anim>
                                    <p:anim calcmode="lin" valueType="num">
                                      <p:cBhvr additive="base">
                                        <p:cTn id="13" dur="500" fill="hold"/>
                                        <p:tgtEl>
                                          <p:spTgt spid="4105"/>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iterate type="lt">
                                    <p:tmPct val="100000"/>
                                  </p:iterate>
                                  <p:childTnLst>
                                    <p:set>
                                      <p:cBhvr>
                                        <p:cTn id="17" dur="1" fill="hold">
                                          <p:stCondLst>
                                            <p:cond delay="0"/>
                                          </p:stCondLst>
                                        </p:cTn>
                                        <p:tgtEl>
                                          <p:spTgt spid="4102"/>
                                        </p:tgtEl>
                                        <p:attrNameLst>
                                          <p:attrName>style.visibility</p:attrName>
                                        </p:attrNameLst>
                                      </p:cBhvr>
                                      <p:to>
                                        <p:strVal val="visible"/>
                                      </p:to>
                                    </p:set>
                                    <p:anim calcmode="lin" valueType="num">
                                      <p:cBhvr additive="base">
                                        <p:cTn id="18" dur="75" fill="hold"/>
                                        <p:tgtEl>
                                          <p:spTgt spid="4102"/>
                                        </p:tgtEl>
                                        <p:attrNameLst>
                                          <p:attrName>ppt_x</p:attrName>
                                        </p:attrNameLst>
                                      </p:cBhvr>
                                      <p:tavLst>
                                        <p:tav tm="0">
                                          <p:val>
                                            <p:strVal val="0-#ppt_w/2"/>
                                          </p:val>
                                        </p:tav>
                                        <p:tav tm="100000">
                                          <p:val>
                                            <p:strVal val="#ppt_x"/>
                                          </p:val>
                                        </p:tav>
                                      </p:tavLst>
                                    </p:anim>
                                    <p:anim calcmode="lin" valueType="num">
                                      <p:cBhvr additive="base">
                                        <p:cTn id="19" dur="75" fill="hold"/>
                                        <p:tgtEl>
                                          <p:spTgt spid="4102"/>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14" presetClass="entr" presetSubtype="10" fill="hold" nodeType="clickEffect">
                                  <p:stCondLst>
                                    <p:cond delay="0"/>
                                  </p:stCondLst>
                                  <p:childTnLst>
                                    <p:set>
                                      <p:cBhvr>
                                        <p:cTn id="23" dur="1" fill="hold">
                                          <p:stCondLst>
                                            <p:cond delay="0"/>
                                          </p:stCondLst>
                                        </p:cTn>
                                        <p:tgtEl>
                                          <p:spTgt spid="4106"/>
                                        </p:tgtEl>
                                        <p:attrNameLst>
                                          <p:attrName>style.visibility</p:attrName>
                                        </p:attrNameLst>
                                      </p:cBhvr>
                                      <p:to>
                                        <p:strVal val="visible"/>
                                      </p:to>
                                    </p:set>
                                    <p:animEffect transition="in" filter="randombar(horizontal)">
                                      <p:cBhvr>
                                        <p:cTn id="24" dur="500"/>
                                        <p:tgtEl>
                                          <p:spTgt spid="4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utoUpdateAnimBg="0"/>
      <p:bldP spid="410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1" name="Text Box 7">
            <a:extLst>
              <a:ext uri="{FF2B5EF4-FFF2-40B4-BE49-F238E27FC236}">
                <a16:creationId xmlns:a16="http://schemas.microsoft.com/office/drawing/2014/main" id="{9E3A4F2C-5918-4446-8398-3236A9E90CC5}"/>
              </a:ext>
            </a:extLst>
          </p:cNvPr>
          <p:cNvSpPr txBox="1">
            <a:spLocks noChangeArrowheads="1"/>
          </p:cNvSpPr>
          <p:nvPr/>
        </p:nvSpPr>
        <p:spPr bwMode="auto">
          <a:xfrm>
            <a:off x="2209800" y="5791200"/>
            <a:ext cx="46640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panose="02020603050405020304" pitchFamily="18" charset="0"/>
              </a:defRPr>
            </a:lvl1pPr>
            <a:lvl2pPr marL="742950" indent="-285750" eaLnBrk="0" hangingPunct="0">
              <a:defRPr b="1" u="sng">
                <a:solidFill>
                  <a:schemeClr val="tx1"/>
                </a:solidFill>
                <a:latin typeface="Times New Roman" panose="02020603050405020304" pitchFamily="18" charset="0"/>
              </a:defRPr>
            </a:lvl2pPr>
            <a:lvl3pPr marL="1143000" indent="-228600" eaLnBrk="0" hangingPunct="0">
              <a:defRPr b="1" u="sng">
                <a:solidFill>
                  <a:schemeClr val="tx1"/>
                </a:solidFill>
                <a:latin typeface="Times New Roman" panose="02020603050405020304" pitchFamily="18" charset="0"/>
              </a:defRPr>
            </a:lvl3pPr>
            <a:lvl4pPr marL="1600200" indent="-228600" eaLnBrk="0" hangingPunct="0">
              <a:defRPr b="1" u="sng">
                <a:solidFill>
                  <a:schemeClr val="tx1"/>
                </a:solidFill>
                <a:latin typeface="Times New Roman" panose="02020603050405020304" pitchFamily="18" charset="0"/>
              </a:defRPr>
            </a:lvl4pPr>
            <a:lvl5pPr marL="2057400" indent="-228600" eaLnBrk="0" hangingPunct="0">
              <a:defRPr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b="1" u="sng">
                <a:solidFill>
                  <a:schemeClr val="tx1"/>
                </a:solidFill>
                <a:latin typeface="Times New Roman" panose="02020603050405020304" pitchFamily="18" charset="0"/>
              </a:defRPr>
            </a:lvl9pPr>
          </a:lstStyle>
          <a:p>
            <a:pPr algn="ctr" eaLnBrk="1" hangingPunct="1"/>
            <a:r>
              <a:rPr lang="en-US" altLang="en-US" sz="4000" b="0" u="none">
                <a:solidFill>
                  <a:schemeClr val="bg1"/>
                </a:solidFill>
                <a:latin typeface="Akbar" pitchFamily="2" charset="0"/>
              </a:rPr>
              <a:t>ENTER</a:t>
            </a:r>
          </a:p>
        </p:txBody>
      </p:sp>
      <p:sp>
        <p:nvSpPr>
          <p:cNvPr id="91146" name="Text Box 10">
            <a:extLst>
              <a:ext uri="{FF2B5EF4-FFF2-40B4-BE49-F238E27FC236}">
                <a16:creationId xmlns:a16="http://schemas.microsoft.com/office/drawing/2014/main" id="{496752A4-1780-422C-A03E-44EF46FFE4F7}"/>
              </a:ext>
            </a:extLst>
          </p:cNvPr>
          <p:cNvSpPr txBox="1">
            <a:spLocks noChangeArrowheads="1"/>
          </p:cNvSpPr>
          <p:nvPr/>
        </p:nvSpPr>
        <p:spPr bwMode="auto">
          <a:xfrm>
            <a:off x="533400" y="228600"/>
            <a:ext cx="80930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panose="02020603050405020304" pitchFamily="18" charset="0"/>
              </a:defRPr>
            </a:lvl1pPr>
            <a:lvl2pPr marL="742950" indent="-285750" eaLnBrk="0" hangingPunct="0">
              <a:defRPr b="1" u="sng">
                <a:solidFill>
                  <a:schemeClr val="tx1"/>
                </a:solidFill>
                <a:latin typeface="Times New Roman" panose="02020603050405020304" pitchFamily="18" charset="0"/>
              </a:defRPr>
            </a:lvl2pPr>
            <a:lvl3pPr marL="1143000" indent="-228600" eaLnBrk="0" hangingPunct="0">
              <a:defRPr b="1" u="sng">
                <a:solidFill>
                  <a:schemeClr val="tx1"/>
                </a:solidFill>
                <a:latin typeface="Times New Roman" panose="02020603050405020304" pitchFamily="18" charset="0"/>
              </a:defRPr>
            </a:lvl3pPr>
            <a:lvl4pPr marL="1600200" indent="-228600" eaLnBrk="0" hangingPunct="0">
              <a:defRPr b="1" u="sng">
                <a:solidFill>
                  <a:schemeClr val="tx1"/>
                </a:solidFill>
                <a:latin typeface="Times New Roman" panose="02020603050405020304" pitchFamily="18" charset="0"/>
              </a:defRPr>
            </a:lvl4pPr>
            <a:lvl5pPr marL="2057400" indent="-228600" eaLnBrk="0" hangingPunct="0">
              <a:defRPr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b="1" u="sng">
                <a:solidFill>
                  <a:schemeClr val="tx1"/>
                </a:solidFill>
                <a:latin typeface="Times New Roman" panose="02020603050405020304" pitchFamily="18" charset="0"/>
              </a:defRPr>
            </a:lvl9pPr>
          </a:lstStyle>
          <a:p>
            <a:pPr algn="ctr" eaLnBrk="1" hangingPunct="1">
              <a:buFontTx/>
              <a:buChar char="•"/>
            </a:pPr>
            <a:r>
              <a:rPr lang="en-US" altLang="en-US" sz="2400" u="none">
                <a:solidFill>
                  <a:srgbClr val="FF0000"/>
                </a:solidFill>
              </a:rPr>
              <a:t> </a:t>
            </a:r>
            <a:r>
              <a:rPr lang="en-US" altLang="en-US" sz="2400" b="0" u="none">
                <a:solidFill>
                  <a:srgbClr val="FF0000"/>
                </a:solidFill>
              </a:rPr>
              <a:t>Harappan Civilization - Indus River</a:t>
            </a:r>
            <a:endParaRPr lang="en-US" altLang="en-US" sz="2400" u="none">
              <a:solidFill>
                <a:srgbClr val="FF0000"/>
              </a:solidFill>
            </a:endParaRPr>
          </a:p>
        </p:txBody>
      </p:sp>
      <p:sp>
        <p:nvSpPr>
          <p:cNvPr id="70663" name="Rectangle 14">
            <a:extLst>
              <a:ext uri="{FF2B5EF4-FFF2-40B4-BE49-F238E27FC236}">
                <a16:creationId xmlns:a16="http://schemas.microsoft.com/office/drawing/2014/main" id="{461E26D8-14BB-47B1-A9D0-321C15D48340}"/>
              </a:ext>
            </a:extLst>
          </p:cNvPr>
          <p:cNvSpPr>
            <a:spLocks noChangeArrowheads="1"/>
          </p:cNvSpPr>
          <p:nvPr/>
        </p:nvSpPr>
        <p:spPr bwMode="auto">
          <a:xfrm>
            <a:off x="0" y="6523038"/>
            <a:ext cx="32305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u="sng">
                <a:solidFill>
                  <a:schemeClr val="tx1"/>
                </a:solidFill>
                <a:latin typeface="Times New Roman" panose="02020603050405020304" pitchFamily="18" charset="0"/>
              </a:defRPr>
            </a:lvl1pPr>
            <a:lvl2pPr marL="742950" indent="-285750" eaLnBrk="0" hangingPunct="0">
              <a:defRPr b="1" u="sng">
                <a:solidFill>
                  <a:schemeClr val="tx1"/>
                </a:solidFill>
                <a:latin typeface="Times New Roman" panose="02020603050405020304" pitchFamily="18" charset="0"/>
              </a:defRPr>
            </a:lvl2pPr>
            <a:lvl3pPr marL="1143000" indent="-228600" eaLnBrk="0" hangingPunct="0">
              <a:defRPr b="1" u="sng">
                <a:solidFill>
                  <a:schemeClr val="tx1"/>
                </a:solidFill>
                <a:latin typeface="Times New Roman" panose="02020603050405020304" pitchFamily="18" charset="0"/>
              </a:defRPr>
            </a:lvl3pPr>
            <a:lvl4pPr marL="1600200" indent="-228600" eaLnBrk="0" hangingPunct="0">
              <a:defRPr b="1" u="sng">
                <a:solidFill>
                  <a:schemeClr val="tx1"/>
                </a:solidFill>
                <a:latin typeface="Times New Roman" panose="02020603050405020304" pitchFamily="18" charset="0"/>
              </a:defRPr>
            </a:lvl4pPr>
            <a:lvl5pPr marL="2057400" indent="-228600" eaLnBrk="0" hangingPunct="0">
              <a:defRPr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b="1" u="sng">
                <a:solidFill>
                  <a:schemeClr val="tx1"/>
                </a:solidFill>
                <a:latin typeface="Times New Roman" panose="02020603050405020304" pitchFamily="18" charset="0"/>
              </a:defRPr>
            </a:lvl9pPr>
          </a:lstStyle>
          <a:p>
            <a:pPr eaLnBrk="1" hangingPunct="1"/>
            <a:r>
              <a:rPr lang="en-US" altLang="en-US" sz="1400" b="0" u="none">
                <a:solidFill>
                  <a:srgbClr val="6666FF"/>
                </a:solidFill>
              </a:rPr>
              <a:t>http://www.fsmitha.com/h1/map06ind.htm</a:t>
            </a:r>
          </a:p>
        </p:txBody>
      </p:sp>
      <p:pic>
        <p:nvPicPr>
          <p:cNvPr id="91151" name="Picture 15" descr="\\Library\Shared\Indus map.jpg">
            <a:extLst>
              <a:ext uri="{FF2B5EF4-FFF2-40B4-BE49-F238E27FC236}">
                <a16:creationId xmlns:a16="http://schemas.microsoft.com/office/drawing/2014/main" id="{7557DE77-40B2-44A4-86E5-CBEAEEE628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2000"/>
            <a:ext cx="5943600" cy="376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158" name="Text Box 22">
            <a:extLst>
              <a:ext uri="{FF2B5EF4-FFF2-40B4-BE49-F238E27FC236}">
                <a16:creationId xmlns:a16="http://schemas.microsoft.com/office/drawing/2014/main" id="{1B1EAF90-3310-4A56-A026-B45861BB6AFD}"/>
              </a:ext>
            </a:extLst>
          </p:cNvPr>
          <p:cNvSpPr txBox="1">
            <a:spLocks noChangeArrowheads="1"/>
          </p:cNvSpPr>
          <p:nvPr/>
        </p:nvSpPr>
        <p:spPr bwMode="auto">
          <a:xfrm>
            <a:off x="0" y="5943600"/>
            <a:ext cx="4038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panose="02020603050405020304" pitchFamily="18" charset="0"/>
              </a:defRPr>
            </a:lvl1pPr>
            <a:lvl2pPr marL="742950" indent="-285750" eaLnBrk="0" hangingPunct="0">
              <a:defRPr b="1" u="sng">
                <a:solidFill>
                  <a:schemeClr val="tx1"/>
                </a:solidFill>
                <a:latin typeface="Times New Roman" panose="02020603050405020304" pitchFamily="18" charset="0"/>
              </a:defRPr>
            </a:lvl2pPr>
            <a:lvl3pPr marL="1143000" indent="-228600" eaLnBrk="0" hangingPunct="0">
              <a:defRPr b="1" u="sng">
                <a:solidFill>
                  <a:schemeClr val="tx1"/>
                </a:solidFill>
                <a:latin typeface="Times New Roman" panose="02020603050405020304" pitchFamily="18" charset="0"/>
              </a:defRPr>
            </a:lvl3pPr>
            <a:lvl4pPr marL="1600200" indent="-228600" eaLnBrk="0" hangingPunct="0">
              <a:defRPr b="1" u="sng">
                <a:solidFill>
                  <a:schemeClr val="tx1"/>
                </a:solidFill>
                <a:latin typeface="Times New Roman" panose="02020603050405020304" pitchFamily="18" charset="0"/>
              </a:defRPr>
            </a:lvl4pPr>
            <a:lvl5pPr marL="2057400" indent="-228600" eaLnBrk="0" hangingPunct="0">
              <a:defRPr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b="1" u="sng">
                <a:solidFill>
                  <a:schemeClr val="tx1"/>
                </a:solidFill>
                <a:latin typeface="Times New Roman" panose="02020603050405020304" pitchFamily="18" charset="0"/>
              </a:defRPr>
            </a:lvl9pPr>
          </a:lstStyle>
          <a:p>
            <a:pPr algn="ctr" eaLnBrk="1" hangingPunct="1"/>
            <a:r>
              <a:rPr lang="en-US" altLang="en-US" b="0" u="none">
                <a:latin typeface="Akbar" pitchFamily="2" charset="0"/>
              </a:rPr>
              <a:t>The ruins of Mohenjo-Daro; Indus Valley</a:t>
            </a:r>
          </a:p>
        </p:txBody>
      </p:sp>
      <p:pic>
        <p:nvPicPr>
          <p:cNvPr id="91160" name="Picture 24" descr="http://campus.northpark.edu/history/WebChron/India/Harappa1.jpg">
            <a:extLst>
              <a:ext uri="{FF2B5EF4-FFF2-40B4-BE49-F238E27FC236}">
                <a16:creationId xmlns:a16="http://schemas.microsoft.com/office/drawing/2014/main" id="{98E629F4-8DD8-4B21-BAC9-CE4457FA65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3451225"/>
            <a:ext cx="5105400" cy="340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6" fill="hold" grpId="0" nodeType="clickEffect">
                                  <p:stCondLst>
                                    <p:cond delay="0"/>
                                  </p:stCondLst>
                                  <p:iterate type="lt">
                                    <p:tmPct val="100000"/>
                                  </p:iterate>
                                  <p:childTnLst>
                                    <p:set>
                                      <p:cBhvr>
                                        <p:cTn id="6" dur="1" fill="hold">
                                          <p:stCondLst>
                                            <p:cond delay="0"/>
                                          </p:stCondLst>
                                        </p:cTn>
                                        <p:tgtEl>
                                          <p:spTgt spid="91146"/>
                                        </p:tgtEl>
                                        <p:attrNameLst>
                                          <p:attrName>style.visibility</p:attrName>
                                        </p:attrNameLst>
                                      </p:cBhvr>
                                      <p:to>
                                        <p:strVal val="visible"/>
                                      </p:to>
                                    </p:set>
                                    <p:anim calcmode="lin" valueType="num">
                                      <p:cBhvr additive="base">
                                        <p:cTn id="7" dur="75" fill="hold"/>
                                        <p:tgtEl>
                                          <p:spTgt spid="91146"/>
                                        </p:tgtEl>
                                        <p:attrNameLst>
                                          <p:attrName>ppt_x</p:attrName>
                                        </p:attrNameLst>
                                      </p:cBhvr>
                                      <p:tavLst>
                                        <p:tav tm="0">
                                          <p:val>
                                            <p:strVal val="1+#ppt_w/2"/>
                                          </p:val>
                                        </p:tav>
                                        <p:tav tm="100000">
                                          <p:val>
                                            <p:strVal val="#ppt_x"/>
                                          </p:val>
                                        </p:tav>
                                      </p:tavLst>
                                    </p:anim>
                                    <p:anim calcmode="lin" valueType="num">
                                      <p:cBhvr additive="base">
                                        <p:cTn id="8" dur="75" fill="hold"/>
                                        <p:tgtEl>
                                          <p:spTgt spid="9114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91151"/>
                                        </p:tgtEl>
                                        <p:attrNameLst>
                                          <p:attrName>style.visibility</p:attrName>
                                        </p:attrNameLst>
                                      </p:cBhvr>
                                      <p:to>
                                        <p:strVal val="visible"/>
                                      </p:to>
                                    </p:set>
                                    <p:anim calcmode="lin" valueType="num">
                                      <p:cBhvr additive="base">
                                        <p:cTn id="13" dur="500" fill="hold"/>
                                        <p:tgtEl>
                                          <p:spTgt spid="91151"/>
                                        </p:tgtEl>
                                        <p:attrNameLst>
                                          <p:attrName>ppt_x</p:attrName>
                                        </p:attrNameLst>
                                      </p:cBhvr>
                                      <p:tavLst>
                                        <p:tav tm="0">
                                          <p:val>
                                            <p:strVal val="0-#ppt_w/2"/>
                                          </p:val>
                                        </p:tav>
                                        <p:tav tm="100000">
                                          <p:val>
                                            <p:strVal val="#ppt_x"/>
                                          </p:val>
                                        </p:tav>
                                      </p:tavLst>
                                    </p:anim>
                                    <p:anim calcmode="lin" valueType="num">
                                      <p:cBhvr additive="base">
                                        <p:cTn id="14" dur="500" fill="hold"/>
                                        <p:tgtEl>
                                          <p:spTgt spid="91151"/>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1158"/>
                                        </p:tgtEl>
                                        <p:attrNameLst>
                                          <p:attrName>style.visibility</p:attrName>
                                        </p:attrNameLst>
                                      </p:cBhvr>
                                      <p:to>
                                        <p:strVal val="visible"/>
                                      </p:to>
                                    </p:set>
                                    <p:anim calcmode="lin" valueType="num">
                                      <p:cBhvr additive="base">
                                        <p:cTn id="19" dur="500" fill="hold"/>
                                        <p:tgtEl>
                                          <p:spTgt spid="91158"/>
                                        </p:tgtEl>
                                        <p:attrNameLst>
                                          <p:attrName>ppt_x</p:attrName>
                                        </p:attrNameLst>
                                      </p:cBhvr>
                                      <p:tavLst>
                                        <p:tav tm="0">
                                          <p:val>
                                            <p:strVal val="0-#ppt_w/2"/>
                                          </p:val>
                                        </p:tav>
                                        <p:tav tm="100000">
                                          <p:val>
                                            <p:strVal val="#ppt_x"/>
                                          </p:val>
                                        </p:tav>
                                      </p:tavLst>
                                    </p:anim>
                                    <p:anim calcmode="lin" valueType="num">
                                      <p:cBhvr additive="base">
                                        <p:cTn id="20" dur="500" fill="hold"/>
                                        <p:tgtEl>
                                          <p:spTgt spid="91158"/>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91160"/>
                                        </p:tgtEl>
                                        <p:attrNameLst>
                                          <p:attrName>style.visibility</p:attrName>
                                        </p:attrNameLst>
                                      </p:cBhvr>
                                      <p:to>
                                        <p:strVal val="visible"/>
                                      </p:to>
                                    </p:set>
                                    <p:anim calcmode="lin" valueType="num">
                                      <p:cBhvr additive="base">
                                        <p:cTn id="25" dur="500" fill="hold"/>
                                        <p:tgtEl>
                                          <p:spTgt spid="91160"/>
                                        </p:tgtEl>
                                        <p:attrNameLst>
                                          <p:attrName>ppt_x</p:attrName>
                                        </p:attrNameLst>
                                      </p:cBhvr>
                                      <p:tavLst>
                                        <p:tav tm="0">
                                          <p:val>
                                            <p:strVal val="0-#ppt_w/2"/>
                                          </p:val>
                                        </p:tav>
                                        <p:tav tm="100000">
                                          <p:val>
                                            <p:strVal val="#ppt_x"/>
                                          </p:val>
                                        </p:tav>
                                      </p:tavLst>
                                    </p:anim>
                                    <p:anim calcmode="lin" valueType="num">
                                      <p:cBhvr additive="base">
                                        <p:cTn id="26" dur="500" fill="hold"/>
                                        <p:tgtEl>
                                          <p:spTgt spid="911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46" grpId="0" autoUpdateAnimBg="0"/>
      <p:bldP spid="91158"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10">
            <a:extLst>
              <a:ext uri="{FF2B5EF4-FFF2-40B4-BE49-F238E27FC236}">
                <a16:creationId xmlns:a16="http://schemas.microsoft.com/office/drawing/2014/main" id="{924F06BE-56CF-4DD1-BE19-D119BA21EFF9}"/>
              </a:ext>
            </a:extLst>
          </p:cNvPr>
          <p:cNvSpPr>
            <a:spLocks noChangeArrowheads="1"/>
          </p:cNvSpPr>
          <p:nvPr/>
        </p:nvSpPr>
        <p:spPr bwMode="auto">
          <a:xfrm>
            <a:off x="0" y="19510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panose="02020603050405020304" pitchFamily="18" charset="0"/>
              </a:defRPr>
            </a:lvl1pPr>
            <a:lvl2pPr marL="742950" indent="-285750" eaLnBrk="0" hangingPunct="0">
              <a:defRPr b="1" u="sng">
                <a:solidFill>
                  <a:schemeClr val="tx1"/>
                </a:solidFill>
                <a:latin typeface="Times New Roman" panose="02020603050405020304" pitchFamily="18" charset="0"/>
              </a:defRPr>
            </a:lvl2pPr>
            <a:lvl3pPr marL="1143000" indent="-228600" eaLnBrk="0" hangingPunct="0">
              <a:defRPr b="1" u="sng">
                <a:solidFill>
                  <a:schemeClr val="tx1"/>
                </a:solidFill>
                <a:latin typeface="Times New Roman" panose="02020603050405020304" pitchFamily="18" charset="0"/>
              </a:defRPr>
            </a:lvl3pPr>
            <a:lvl4pPr marL="1600200" indent="-228600" eaLnBrk="0" hangingPunct="0">
              <a:defRPr b="1" u="sng">
                <a:solidFill>
                  <a:schemeClr val="tx1"/>
                </a:solidFill>
                <a:latin typeface="Times New Roman" panose="02020603050405020304" pitchFamily="18" charset="0"/>
              </a:defRPr>
            </a:lvl4pPr>
            <a:lvl5pPr marL="2057400" indent="-228600" eaLnBrk="0" hangingPunct="0">
              <a:defRPr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b="1" u="sng">
                <a:solidFill>
                  <a:schemeClr val="tx1"/>
                </a:solidFill>
                <a:latin typeface="Times New Roman" panose="02020603050405020304" pitchFamily="18" charset="0"/>
              </a:defRPr>
            </a:lvl9pPr>
          </a:lstStyle>
          <a:p>
            <a:pPr eaLnBrk="1" hangingPunct="1"/>
            <a:endParaRPr lang="en-US" altLang="en-US"/>
          </a:p>
        </p:txBody>
      </p:sp>
      <p:grpSp>
        <p:nvGrpSpPr>
          <p:cNvPr id="71683" name="Group 14">
            <a:extLst>
              <a:ext uri="{FF2B5EF4-FFF2-40B4-BE49-F238E27FC236}">
                <a16:creationId xmlns:a16="http://schemas.microsoft.com/office/drawing/2014/main" id="{48AAB065-B29D-46D6-9D77-E4EB7592DFD2}"/>
              </a:ext>
            </a:extLst>
          </p:cNvPr>
          <p:cNvGrpSpPr>
            <a:grpSpLocks/>
          </p:cNvGrpSpPr>
          <p:nvPr/>
        </p:nvGrpSpPr>
        <p:grpSpPr bwMode="auto">
          <a:xfrm>
            <a:off x="2000250" y="1951038"/>
            <a:ext cx="5143500" cy="2957512"/>
            <a:chOff x="0" y="0"/>
            <a:chExt cx="3240" cy="1863"/>
          </a:xfrm>
        </p:grpSpPr>
        <p:sp>
          <p:nvSpPr>
            <p:cNvPr id="71692" name="Rectangle 11">
              <a:extLst>
                <a:ext uri="{FF2B5EF4-FFF2-40B4-BE49-F238E27FC236}">
                  <a16:creationId xmlns:a16="http://schemas.microsoft.com/office/drawing/2014/main" id="{7596A7B0-E59F-4998-863D-3FEB22FCB8D6}"/>
                </a:ext>
              </a:extLst>
            </p:cNvPr>
            <p:cNvSpPr>
              <a:spLocks noChangeArrowheads="1"/>
            </p:cNvSpPr>
            <p:nvPr/>
          </p:nvSpPr>
          <p:spPr bwMode="auto">
            <a:xfrm>
              <a:off x="0" y="0"/>
              <a:ext cx="324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panose="02020603050405020304" pitchFamily="18" charset="0"/>
                </a:defRPr>
              </a:lvl1pPr>
              <a:lvl2pPr marL="742950" indent="-285750" eaLnBrk="0" hangingPunct="0">
                <a:defRPr b="1" u="sng">
                  <a:solidFill>
                    <a:schemeClr val="tx1"/>
                  </a:solidFill>
                  <a:latin typeface="Times New Roman" panose="02020603050405020304" pitchFamily="18" charset="0"/>
                </a:defRPr>
              </a:lvl2pPr>
              <a:lvl3pPr marL="1143000" indent="-228600" eaLnBrk="0" hangingPunct="0">
                <a:defRPr b="1" u="sng">
                  <a:solidFill>
                    <a:schemeClr val="tx1"/>
                  </a:solidFill>
                  <a:latin typeface="Times New Roman" panose="02020603050405020304" pitchFamily="18" charset="0"/>
                </a:defRPr>
              </a:lvl3pPr>
              <a:lvl4pPr marL="1600200" indent="-228600" eaLnBrk="0" hangingPunct="0">
                <a:defRPr b="1" u="sng">
                  <a:solidFill>
                    <a:schemeClr val="tx1"/>
                  </a:solidFill>
                  <a:latin typeface="Times New Roman" panose="02020603050405020304" pitchFamily="18" charset="0"/>
                </a:defRPr>
              </a:lvl4pPr>
              <a:lvl5pPr marL="2057400" indent="-228600" eaLnBrk="0" hangingPunct="0">
                <a:defRPr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b="1" u="sng">
                  <a:solidFill>
                    <a:schemeClr val="tx1"/>
                  </a:solidFill>
                  <a:latin typeface="Times New Roman" panose="02020603050405020304" pitchFamily="18" charset="0"/>
                </a:defRPr>
              </a:lvl9pPr>
            </a:lstStyle>
            <a:p>
              <a:pPr eaLnBrk="1" hangingPunct="1"/>
              <a:endParaRPr lang="en-US" altLang="en-US"/>
            </a:p>
          </p:txBody>
        </p:sp>
        <p:sp>
          <p:nvSpPr>
            <p:cNvPr id="71693" name="Rectangle 12">
              <a:extLst>
                <a:ext uri="{FF2B5EF4-FFF2-40B4-BE49-F238E27FC236}">
                  <a16:creationId xmlns:a16="http://schemas.microsoft.com/office/drawing/2014/main" id="{9A7C4F26-BA1D-4AF0-AB96-DBD22EFCB9F7}"/>
                </a:ext>
              </a:extLst>
            </p:cNvPr>
            <p:cNvSpPr>
              <a:spLocks noChangeArrowheads="1"/>
            </p:cNvSpPr>
            <p:nvPr/>
          </p:nvSpPr>
          <p:spPr bwMode="auto">
            <a:xfrm>
              <a:off x="0" y="0"/>
              <a:ext cx="3240" cy="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u="sng">
                  <a:solidFill>
                    <a:schemeClr val="tx1"/>
                  </a:solidFill>
                  <a:latin typeface="Times New Roman" panose="02020603050405020304" pitchFamily="18" charset="0"/>
                </a:defRPr>
              </a:lvl1pPr>
              <a:lvl2pPr marL="742950" indent="-285750" eaLnBrk="0" hangingPunct="0">
                <a:defRPr b="1" u="sng">
                  <a:solidFill>
                    <a:schemeClr val="tx1"/>
                  </a:solidFill>
                  <a:latin typeface="Times New Roman" panose="02020603050405020304" pitchFamily="18" charset="0"/>
                </a:defRPr>
              </a:lvl2pPr>
              <a:lvl3pPr marL="1143000" indent="-228600" eaLnBrk="0" hangingPunct="0">
                <a:defRPr b="1" u="sng">
                  <a:solidFill>
                    <a:schemeClr val="tx1"/>
                  </a:solidFill>
                  <a:latin typeface="Times New Roman" panose="02020603050405020304" pitchFamily="18" charset="0"/>
                </a:defRPr>
              </a:lvl3pPr>
              <a:lvl4pPr marL="1600200" indent="-228600" eaLnBrk="0" hangingPunct="0">
                <a:defRPr b="1" u="sng">
                  <a:solidFill>
                    <a:schemeClr val="tx1"/>
                  </a:solidFill>
                  <a:latin typeface="Times New Roman" panose="02020603050405020304" pitchFamily="18" charset="0"/>
                </a:defRPr>
              </a:lvl4pPr>
              <a:lvl5pPr marL="2057400" indent="-228600" eaLnBrk="0" hangingPunct="0">
                <a:defRPr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b="1" u="sng">
                  <a:solidFill>
                    <a:schemeClr val="tx1"/>
                  </a:solidFill>
                  <a:latin typeface="Times New Roman" panose="02020603050405020304" pitchFamily="18" charset="0"/>
                </a:defRPr>
              </a:lvl9pPr>
            </a:lstStyle>
            <a:p>
              <a:pPr eaLnBrk="1" hangingPunct="1"/>
              <a:r>
                <a:rPr lang="en-US" altLang="en-US" sz="1600" b="0" u="none"/>
                <a:t>  </a:t>
              </a:r>
              <a:r>
                <a:rPr lang="en-US" altLang="en-US" sz="17200" b="0" u="none"/>
                <a:t> </a:t>
              </a:r>
              <a:r>
                <a:rPr lang="en-US" altLang="en-US" sz="1600" b="0" u="none"/>
                <a:t>                                                         </a:t>
              </a:r>
              <a:endParaRPr lang="en-US" altLang="en-US" sz="1100" b="0" u="none"/>
            </a:p>
            <a:p>
              <a:endParaRPr lang="en-US" altLang="en-US" sz="1600" b="0" u="none"/>
            </a:p>
          </p:txBody>
        </p:sp>
      </p:grpSp>
      <p:pic>
        <p:nvPicPr>
          <p:cNvPr id="71684" name="Picture 13" descr="http://www.lksd.org/kongiganak/kongiganak/ContinuousEdCarnagie/Carnagie/WorldHistory/WldHistoryCh2/indusvalleymap.jpg">
            <a:extLst>
              <a:ext uri="{FF2B5EF4-FFF2-40B4-BE49-F238E27FC236}">
                <a16:creationId xmlns:a16="http://schemas.microsoft.com/office/drawing/2014/main" id="{0BB798E0-A711-43AC-B6A1-DC76C580FD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0"/>
            <a:ext cx="29718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9" name="Text Box 15">
            <a:extLst>
              <a:ext uri="{FF2B5EF4-FFF2-40B4-BE49-F238E27FC236}">
                <a16:creationId xmlns:a16="http://schemas.microsoft.com/office/drawing/2014/main" id="{0EA67113-2528-4942-8B17-3C040C691712}"/>
              </a:ext>
            </a:extLst>
          </p:cNvPr>
          <p:cNvSpPr txBox="1">
            <a:spLocks noChangeArrowheads="1"/>
          </p:cNvSpPr>
          <p:nvPr/>
        </p:nvSpPr>
        <p:spPr bwMode="auto">
          <a:xfrm>
            <a:off x="60325" y="41275"/>
            <a:ext cx="9083675" cy="640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panose="02020603050405020304" pitchFamily="18" charset="0"/>
              </a:defRPr>
            </a:lvl1pPr>
            <a:lvl2pPr marL="742950" indent="-285750" eaLnBrk="0" hangingPunct="0">
              <a:defRPr b="1" u="sng">
                <a:solidFill>
                  <a:schemeClr val="tx1"/>
                </a:solidFill>
                <a:latin typeface="Times New Roman" panose="02020603050405020304" pitchFamily="18" charset="0"/>
              </a:defRPr>
            </a:lvl2pPr>
            <a:lvl3pPr marL="1143000" indent="-228600" eaLnBrk="0" hangingPunct="0">
              <a:defRPr b="1" u="sng">
                <a:solidFill>
                  <a:schemeClr val="tx1"/>
                </a:solidFill>
                <a:latin typeface="Times New Roman" panose="02020603050405020304" pitchFamily="18" charset="0"/>
              </a:defRPr>
            </a:lvl3pPr>
            <a:lvl4pPr marL="1600200" indent="-228600" eaLnBrk="0" hangingPunct="0">
              <a:defRPr b="1" u="sng">
                <a:solidFill>
                  <a:schemeClr val="tx1"/>
                </a:solidFill>
                <a:latin typeface="Times New Roman" panose="02020603050405020304" pitchFamily="18" charset="0"/>
              </a:defRPr>
            </a:lvl4pPr>
            <a:lvl5pPr marL="2057400" indent="-228600" eaLnBrk="0" hangingPunct="0">
              <a:defRPr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b="1" u="sng">
                <a:solidFill>
                  <a:schemeClr val="tx1"/>
                </a:solidFill>
                <a:latin typeface="Times New Roman" panose="02020603050405020304" pitchFamily="18" charset="0"/>
              </a:defRPr>
            </a:lvl9pPr>
          </a:lstStyle>
          <a:p>
            <a:pPr eaLnBrk="1" hangingPunct="1"/>
            <a:r>
              <a:rPr lang="en-US" altLang="en-US" b="0" u="none"/>
              <a:t>The </a:t>
            </a:r>
            <a:r>
              <a:rPr lang="en-US" altLang="en-US" u="none">
                <a:solidFill>
                  <a:srgbClr val="FF0000"/>
                </a:solidFill>
              </a:rPr>
              <a:t>Indus Valley civilization</a:t>
            </a:r>
            <a:r>
              <a:rPr lang="en-US" altLang="en-US" b="0" u="none"/>
              <a:t> flourished around 2,500 B.C. </a:t>
            </a:r>
          </a:p>
          <a:p>
            <a:pPr eaLnBrk="1" hangingPunct="1"/>
            <a:r>
              <a:rPr lang="en-US" altLang="en-US" b="0" u="none"/>
              <a:t>in the western part of South Asia, </a:t>
            </a:r>
          </a:p>
          <a:p>
            <a:pPr eaLnBrk="1" hangingPunct="1"/>
            <a:r>
              <a:rPr lang="en-US" altLang="en-US" b="0" u="none"/>
              <a:t>in what today is Pakistan and western India. </a:t>
            </a:r>
          </a:p>
          <a:p>
            <a:pPr eaLnBrk="1" hangingPunct="1"/>
            <a:endParaRPr lang="en-US" altLang="en-US" b="0" u="none"/>
          </a:p>
          <a:p>
            <a:pPr eaLnBrk="1" hangingPunct="1"/>
            <a:r>
              <a:rPr lang="en-US" altLang="en-US" b="0" u="none"/>
              <a:t>It is </a:t>
            </a:r>
            <a:r>
              <a:rPr lang="en-US" altLang="en-US" b="0" u="none">
                <a:solidFill>
                  <a:srgbClr val="FF0000"/>
                </a:solidFill>
              </a:rPr>
              <a:t>often referred to as Harappan Civilization</a:t>
            </a:r>
            <a:r>
              <a:rPr lang="en-US" altLang="en-US" b="0" u="none"/>
              <a:t> </a:t>
            </a:r>
          </a:p>
          <a:p>
            <a:pPr eaLnBrk="1" hangingPunct="1"/>
            <a:r>
              <a:rPr lang="en-US" altLang="en-US" b="0" u="none"/>
              <a:t>after its first discovered city, Harappa.  </a:t>
            </a:r>
          </a:p>
          <a:p>
            <a:pPr eaLnBrk="1" hangingPunct="1"/>
            <a:endParaRPr lang="en-US" altLang="en-US" b="0" u="none"/>
          </a:p>
          <a:p>
            <a:pPr eaLnBrk="1" hangingPunct="1"/>
            <a:r>
              <a:rPr lang="en-US" altLang="en-US" b="0" u="none"/>
              <a:t>The nearby city of </a:t>
            </a:r>
          </a:p>
          <a:p>
            <a:pPr eaLnBrk="1" hangingPunct="1"/>
            <a:r>
              <a:rPr lang="en-US" altLang="en-US" b="0" u="none"/>
              <a:t>MohenjoDaro is the largest and most </a:t>
            </a:r>
          </a:p>
          <a:p>
            <a:pPr eaLnBrk="1" hangingPunct="1"/>
            <a:r>
              <a:rPr lang="en-US" altLang="en-US" b="0" u="none"/>
              <a:t>familiar archaeological dig in this region.</a:t>
            </a:r>
            <a:br>
              <a:rPr lang="en-US" altLang="en-US" b="0" u="none"/>
            </a:br>
            <a:br>
              <a:rPr lang="en-US" altLang="en-US" b="0" u="none"/>
            </a:br>
            <a:r>
              <a:rPr lang="en-US" altLang="en-US" b="0" u="none"/>
              <a:t>The Indus Valley was home to </a:t>
            </a:r>
          </a:p>
          <a:p>
            <a:pPr eaLnBrk="1" hangingPunct="1"/>
            <a:r>
              <a:rPr lang="en-US" altLang="en-US" b="0" u="none">
                <a:solidFill>
                  <a:srgbClr val="FF0000"/>
                </a:solidFill>
              </a:rPr>
              <a:t>the largest of the four ancient </a:t>
            </a:r>
          </a:p>
          <a:p>
            <a:pPr eaLnBrk="1" hangingPunct="1"/>
            <a:r>
              <a:rPr lang="en-US" altLang="en-US" b="0" u="none">
                <a:solidFill>
                  <a:srgbClr val="FF0000"/>
                </a:solidFill>
              </a:rPr>
              <a:t>urban civilizations</a:t>
            </a:r>
            <a:r>
              <a:rPr lang="en-US" altLang="en-US" b="0" u="none"/>
              <a:t> of Egypt, </a:t>
            </a:r>
          </a:p>
          <a:p>
            <a:pPr eaLnBrk="1" hangingPunct="1"/>
            <a:r>
              <a:rPr lang="en-US" altLang="en-US" b="0" u="none"/>
              <a:t>Mesopotamia, India and China. </a:t>
            </a:r>
          </a:p>
          <a:p>
            <a:pPr eaLnBrk="1" hangingPunct="1"/>
            <a:endParaRPr lang="en-US" altLang="en-US" b="0" u="none"/>
          </a:p>
          <a:p>
            <a:pPr eaLnBrk="1" hangingPunct="1"/>
            <a:endParaRPr lang="en-US" altLang="en-US" b="0" u="none"/>
          </a:p>
          <a:p>
            <a:pPr eaLnBrk="1" hangingPunct="1"/>
            <a:r>
              <a:rPr lang="en-US" altLang="en-US" b="0" u="none"/>
              <a:t>				     This ancient civilization was not discovered </a:t>
            </a:r>
          </a:p>
          <a:p>
            <a:pPr eaLnBrk="1" hangingPunct="1"/>
            <a:r>
              <a:rPr lang="en-US" altLang="en-US" b="0" u="none"/>
              <a:t>				     until the 1920's. </a:t>
            </a:r>
          </a:p>
          <a:p>
            <a:pPr eaLnBrk="1" hangingPunct="1"/>
            <a:r>
              <a:rPr lang="en-US" altLang="en-US" b="0" u="none"/>
              <a:t>				     Most of its ruins, including </a:t>
            </a:r>
          </a:p>
          <a:p>
            <a:pPr eaLnBrk="1" hangingPunct="1"/>
            <a:r>
              <a:rPr lang="en-US" altLang="en-US" b="0" u="none">
                <a:solidFill>
                  <a:srgbClr val="FF0000"/>
                </a:solidFill>
              </a:rPr>
              <a:t>				     major cities, remain to be excavated.</a:t>
            </a:r>
            <a:endParaRPr lang="en-US" altLang="en-US" sz="2400" b="0" u="none"/>
          </a:p>
          <a:p>
            <a:pPr eaLnBrk="1" hangingPunct="1"/>
            <a:endParaRPr lang="en-US" altLang="en-US" b="0" u="none"/>
          </a:p>
          <a:p>
            <a:pPr eaLnBrk="1" hangingPunct="1"/>
            <a:endParaRPr lang="en-US" altLang="en-US" b="0" u="none"/>
          </a:p>
        </p:txBody>
      </p:sp>
      <p:pic>
        <p:nvPicPr>
          <p:cNvPr id="71686" name="Picture 17" descr="http://www.harappa.com/har/gif/harmap2.jpg">
            <a:extLst>
              <a:ext uri="{FF2B5EF4-FFF2-40B4-BE49-F238E27FC236}">
                <a16:creationId xmlns:a16="http://schemas.microsoft.com/office/drawing/2014/main" id="{042957CA-74CE-4172-AD43-188E852545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1905000"/>
            <a:ext cx="29718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87" name="Picture 22" descr="Mohenjo-daro Great Bath">
            <a:extLst>
              <a:ext uri="{FF2B5EF4-FFF2-40B4-BE49-F238E27FC236}">
                <a16:creationId xmlns:a16="http://schemas.microsoft.com/office/drawing/2014/main" id="{9B560D05-E2E7-442C-8E2B-77998ACC74F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279900"/>
            <a:ext cx="3962400" cy="25781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71688" name="Line 23">
            <a:extLst>
              <a:ext uri="{FF2B5EF4-FFF2-40B4-BE49-F238E27FC236}">
                <a16:creationId xmlns:a16="http://schemas.microsoft.com/office/drawing/2014/main" id="{763918A8-252B-49D3-B401-63CF8B338930}"/>
              </a:ext>
            </a:extLst>
          </p:cNvPr>
          <p:cNvSpPr>
            <a:spLocks noChangeShapeType="1"/>
          </p:cNvSpPr>
          <p:nvPr/>
        </p:nvSpPr>
        <p:spPr bwMode="auto">
          <a:xfrm>
            <a:off x="5410200" y="2743200"/>
            <a:ext cx="533400"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689" name="Line 24">
            <a:extLst>
              <a:ext uri="{FF2B5EF4-FFF2-40B4-BE49-F238E27FC236}">
                <a16:creationId xmlns:a16="http://schemas.microsoft.com/office/drawing/2014/main" id="{C0ECD3CF-729C-4A6A-8D9C-595683FECD1B}"/>
              </a:ext>
            </a:extLst>
          </p:cNvPr>
          <p:cNvSpPr>
            <a:spLocks noChangeShapeType="1"/>
          </p:cNvSpPr>
          <p:nvPr/>
        </p:nvSpPr>
        <p:spPr bwMode="auto">
          <a:xfrm>
            <a:off x="4343400" y="3048000"/>
            <a:ext cx="838200"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690" name="Text Box 25">
            <a:extLst>
              <a:ext uri="{FF2B5EF4-FFF2-40B4-BE49-F238E27FC236}">
                <a16:creationId xmlns:a16="http://schemas.microsoft.com/office/drawing/2014/main" id="{1AA1C63E-691E-4E03-9AC4-C0839B938339}"/>
              </a:ext>
            </a:extLst>
          </p:cNvPr>
          <p:cNvSpPr txBox="1">
            <a:spLocks noChangeArrowheads="1"/>
          </p:cNvSpPr>
          <p:nvPr/>
        </p:nvSpPr>
        <p:spPr bwMode="auto">
          <a:xfrm>
            <a:off x="4038600" y="6096000"/>
            <a:ext cx="2286000" cy="590550"/>
          </a:xfrm>
          <a:prstGeom prst="rect">
            <a:avLst/>
          </a:prstGeom>
          <a:noFill/>
          <a:ln w="9525">
            <a:solidFill>
              <a:srgbClr val="6633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b="1" u="sng">
                <a:solidFill>
                  <a:schemeClr val="tx1"/>
                </a:solidFill>
                <a:latin typeface="Times New Roman" panose="02020603050405020304" pitchFamily="18" charset="0"/>
              </a:defRPr>
            </a:lvl1pPr>
            <a:lvl2pPr marL="742950" indent="-285750" eaLnBrk="0" hangingPunct="0">
              <a:defRPr b="1" u="sng">
                <a:solidFill>
                  <a:schemeClr val="tx1"/>
                </a:solidFill>
                <a:latin typeface="Times New Roman" panose="02020603050405020304" pitchFamily="18" charset="0"/>
              </a:defRPr>
            </a:lvl2pPr>
            <a:lvl3pPr marL="1143000" indent="-228600" eaLnBrk="0" hangingPunct="0">
              <a:defRPr b="1" u="sng">
                <a:solidFill>
                  <a:schemeClr val="tx1"/>
                </a:solidFill>
                <a:latin typeface="Times New Roman" panose="02020603050405020304" pitchFamily="18" charset="0"/>
              </a:defRPr>
            </a:lvl3pPr>
            <a:lvl4pPr marL="1600200" indent="-228600" eaLnBrk="0" hangingPunct="0">
              <a:defRPr b="1" u="sng">
                <a:solidFill>
                  <a:schemeClr val="tx1"/>
                </a:solidFill>
                <a:latin typeface="Times New Roman" panose="02020603050405020304" pitchFamily="18" charset="0"/>
              </a:defRPr>
            </a:lvl4pPr>
            <a:lvl5pPr marL="2057400" indent="-228600" eaLnBrk="0" hangingPunct="0">
              <a:defRPr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b="1" u="sng">
                <a:solidFill>
                  <a:schemeClr val="tx1"/>
                </a:solidFill>
                <a:latin typeface="Times New Roman" panose="02020603050405020304" pitchFamily="18" charset="0"/>
              </a:defRPr>
            </a:lvl9pPr>
          </a:lstStyle>
          <a:p>
            <a:pPr eaLnBrk="1" hangingPunct="1"/>
            <a:r>
              <a:rPr lang="en-US" altLang="en-US" sz="1600" b="0" i="1" u="none">
                <a:solidFill>
                  <a:srgbClr val="663300"/>
                </a:solidFill>
              </a:rPr>
              <a:t>Left:</a:t>
            </a:r>
            <a:r>
              <a:rPr lang="en-US" altLang="en-US" sz="1600" b="0" u="none">
                <a:solidFill>
                  <a:srgbClr val="663300"/>
                </a:solidFill>
              </a:rPr>
              <a:t> The excavated ruins of Mohenjo-daro.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iterate type="lt">
                                    <p:tmPct val="100000"/>
                                  </p:iterate>
                                  <p:childTnLst>
                                    <p:set>
                                      <p:cBhvr>
                                        <p:cTn id="6" dur="1" fill="hold">
                                          <p:stCondLst>
                                            <p:cond delay="0"/>
                                          </p:stCondLst>
                                        </p:cTn>
                                        <p:tgtEl>
                                          <p:spTgt spid="41999"/>
                                        </p:tgtEl>
                                        <p:attrNameLst>
                                          <p:attrName>style.visibility</p:attrName>
                                        </p:attrNameLst>
                                      </p:cBhvr>
                                      <p:to>
                                        <p:strVal val="visible"/>
                                      </p:to>
                                    </p:set>
                                    <p:anim calcmode="lin" valueType="num">
                                      <p:cBhvr additive="base">
                                        <p:cTn id="7" dur="75" fill="hold"/>
                                        <p:tgtEl>
                                          <p:spTgt spid="41999"/>
                                        </p:tgtEl>
                                        <p:attrNameLst>
                                          <p:attrName>ppt_x</p:attrName>
                                        </p:attrNameLst>
                                      </p:cBhvr>
                                      <p:tavLst>
                                        <p:tav tm="0">
                                          <p:val>
                                            <p:strVal val="0-#ppt_w/2"/>
                                          </p:val>
                                        </p:tav>
                                        <p:tav tm="100000">
                                          <p:val>
                                            <p:strVal val="#ppt_x"/>
                                          </p:val>
                                        </p:tav>
                                      </p:tavLst>
                                    </p:anim>
                                    <p:anim calcmode="lin" valueType="num">
                                      <p:cBhvr additive="base">
                                        <p:cTn id="8" dur="75" fill="hold"/>
                                        <p:tgtEl>
                                          <p:spTgt spid="4199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99"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ext Box 8">
            <a:extLst>
              <a:ext uri="{FF2B5EF4-FFF2-40B4-BE49-F238E27FC236}">
                <a16:creationId xmlns:a16="http://schemas.microsoft.com/office/drawing/2014/main" id="{BFD8F965-589E-4218-AD7B-76E765F32BC9}"/>
              </a:ext>
            </a:extLst>
          </p:cNvPr>
          <p:cNvSpPr txBox="1">
            <a:spLocks noChangeArrowheads="1"/>
          </p:cNvSpPr>
          <p:nvPr/>
        </p:nvSpPr>
        <p:spPr bwMode="auto">
          <a:xfrm>
            <a:off x="7239000" y="3200400"/>
            <a:ext cx="457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panose="02020603050405020304" pitchFamily="18" charset="0"/>
              </a:defRPr>
            </a:lvl1pPr>
            <a:lvl2pPr marL="742950" indent="-285750" eaLnBrk="0" hangingPunct="0">
              <a:defRPr b="1" u="sng">
                <a:solidFill>
                  <a:schemeClr val="tx1"/>
                </a:solidFill>
                <a:latin typeface="Times New Roman" panose="02020603050405020304" pitchFamily="18" charset="0"/>
              </a:defRPr>
            </a:lvl2pPr>
            <a:lvl3pPr marL="1143000" indent="-228600" eaLnBrk="0" hangingPunct="0">
              <a:defRPr b="1" u="sng">
                <a:solidFill>
                  <a:schemeClr val="tx1"/>
                </a:solidFill>
                <a:latin typeface="Times New Roman" panose="02020603050405020304" pitchFamily="18" charset="0"/>
              </a:defRPr>
            </a:lvl3pPr>
            <a:lvl4pPr marL="1600200" indent="-228600" eaLnBrk="0" hangingPunct="0">
              <a:defRPr b="1" u="sng">
                <a:solidFill>
                  <a:schemeClr val="tx1"/>
                </a:solidFill>
                <a:latin typeface="Times New Roman" panose="02020603050405020304" pitchFamily="18" charset="0"/>
              </a:defRPr>
            </a:lvl4pPr>
            <a:lvl5pPr marL="2057400" indent="-228600" eaLnBrk="0" hangingPunct="0">
              <a:defRPr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b="1" u="sng">
                <a:solidFill>
                  <a:schemeClr val="tx1"/>
                </a:solidFill>
                <a:latin typeface="Times New Roman" panose="02020603050405020304" pitchFamily="18" charset="0"/>
              </a:defRPr>
            </a:lvl9pPr>
          </a:lstStyle>
          <a:p>
            <a:pPr eaLnBrk="1" hangingPunct="1">
              <a:spcBef>
                <a:spcPct val="50000"/>
              </a:spcBef>
            </a:pPr>
            <a:endParaRPr lang="en-US" altLang="en-US" sz="800" b="0" u="none"/>
          </a:p>
        </p:txBody>
      </p:sp>
      <p:sp>
        <p:nvSpPr>
          <p:cNvPr id="72708" name="Text Box 13">
            <a:extLst>
              <a:ext uri="{FF2B5EF4-FFF2-40B4-BE49-F238E27FC236}">
                <a16:creationId xmlns:a16="http://schemas.microsoft.com/office/drawing/2014/main" id="{049A8537-B6E1-48FD-92DB-CD676917B8A3}"/>
              </a:ext>
            </a:extLst>
          </p:cNvPr>
          <p:cNvSpPr txBox="1">
            <a:spLocks noChangeArrowheads="1"/>
          </p:cNvSpPr>
          <p:nvPr/>
        </p:nvSpPr>
        <p:spPr bwMode="auto">
          <a:xfrm>
            <a:off x="228600" y="685800"/>
            <a:ext cx="4114800" cy="4801314"/>
          </a:xfrm>
          <a:prstGeom prst="rect">
            <a:avLst/>
          </a:prstGeom>
          <a:noFill/>
          <a:ln w="9525">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b="1" u="sng">
                <a:solidFill>
                  <a:schemeClr val="tx1"/>
                </a:solidFill>
                <a:latin typeface="Times New Roman" panose="02020603050405020304" pitchFamily="18" charset="0"/>
              </a:defRPr>
            </a:lvl1pPr>
            <a:lvl2pPr marL="742950" indent="-285750" eaLnBrk="0" hangingPunct="0">
              <a:defRPr b="1" u="sng">
                <a:solidFill>
                  <a:schemeClr val="tx1"/>
                </a:solidFill>
                <a:latin typeface="Times New Roman" panose="02020603050405020304" pitchFamily="18" charset="0"/>
              </a:defRPr>
            </a:lvl2pPr>
            <a:lvl3pPr marL="1143000" indent="-228600" eaLnBrk="0" hangingPunct="0">
              <a:defRPr b="1" u="sng">
                <a:solidFill>
                  <a:schemeClr val="tx1"/>
                </a:solidFill>
                <a:latin typeface="Times New Roman" panose="02020603050405020304" pitchFamily="18" charset="0"/>
              </a:defRPr>
            </a:lvl3pPr>
            <a:lvl4pPr marL="1600200" indent="-228600" eaLnBrk="0" hangingPunct="0">
              <a:defRPr b="1" u="sng">
                <a:solidFill>
                  <a:schemeClr val="tx1"/>
                </a:solidFill>
                <a:latin typeface="Times New Roman" panose="02020603050405020304" pitchFamily="18" charset="0"/>
              </a:defRPr>
            </a:lvl4pPr>
            <a:lvl5pPr marL="2057400" indent="-228600" eaLnBrk="0" hangingPunct="0">
              <a:defRPr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b="1" u="sng">
                <a:solidFill>
                  <a:schemeClr val="tx1"/>
                </a:solidFill>
                <a:latin typeface="Times New Roman" panose="02020603050405020304" pitchFamily="18" charset="0"/>
              </a:defRPr>
            </a:lvl9pPr>
          </a:lstStyle>
          <a:p>
            <a:pPr eaLnBrk="1" hangingPunct="1"/>
            <a:r>
              <a:rPr lang="en-US" altLang="en-US" b="0" u="none" dirty="0">
                <a:solidFill>
                  <a:srgbClr val="FF0000"/>
                </a:solidFill>
              </a:rPr>
              <a:t>1.  What challenges did the people along </a:t>
            </a:r>
          </a:p>
          <a:p>
            <a:pPr eaLnBrk="1" hangingPunct="1"/>
            <a:r>
              <a:rPr lang="en-US" altLang="en-US" b="0" u="none" dirty="0">
                <a:solidFill>
                  <a:srgbClr val="FF0000"/>
                </a:solidFill>
              </a:rPr>
              <a:t>      the Indus River face?</a:t>
            </a:r>
          </a:p>
          <a:p>
            <a:pPr eaLnBrk="1" hangingPunct="1"/>
            <a:endParaRPr lang="en-US" altLang="en-US" b="0" u="none" dirty="0">
              <a:solidFill>
                <a:srgbClr val="FF0000"/>
              </a:solidFill>
            </a:endParaRPr>
          </a:p>
          <a:p>
            <a:pPr eaLnBrk="1" hangingPunct="1"/>
            <a:endParaRPr lang="en-US" altLang="en-US" b="0" u="none" dirty="0">
              <a:solidFill>
                <a:srgbClr val="FF0000"/>
              </a:solidFill>
            </a:endParaRPr>
          </a:p>
          <a:p>
            <a:pPr eaLnBrk="1" hangingPunct="1"/>
            <a:endParaRPr lang="en-US" altLang="en-US" b="0" u="none" dirty="0">
              <a:solidFill>
                <a:srgbClr val="FF0000"/>
              </a:solidFill>
            </a:endParaRPr>
          </a:p>
          <a:p>
            <a:pPr eaLnBrk="1" hangingPunct="1"/>
            <a:endParaRPr lang="en-US" altLang="en-US" b="0" u="none" dirty="0">
              <a:solidFill>
                <a:srgbClr val="FF0000"/>
              </a:solidFill>
            </a:endParaRPr>
          </a:p>
          <a:p>
            <a:pPr eaLnBrk="1" hangingPunct="1"/>
            <a:endParaRPr lang="en-US" altLang="en-US" b="0" u="none" dirty="0">
              <a:solidFill>
                <a:srgbClr val="FF0000"/>
              </a:solidFill>
            </a:endParaRPr>
          </a:p>
          <a:p>
            <a:pPr eaLnBrk="1" hangingPunct="1"/>
            <a:endParaRPr lang="en-US" altLang="en-US" b="0" u="none" dirty="0">
              <a:solidFill>
                <a:srgbClr val="FF0000"/>
              </a:solidFill>
            </a:endParaRPr>
          </a:p>
          <a:p>
            <a:pPr eaLnBrk="1" hangingPunct="1"/>
            <a:r>
              <a:rPr lang="en-US" altLang="en-US" b="0" u="none" dirty="0">
                <a:solidFill>
                  <a:srgbClr val="FF0000"/>
                </a:solidFill>
              </a:rPr>
              <a:t>2. What is a Monsoon?</a:t>
            </a:r>
          </a:p>
          <a:p>
            <a:pPr eaLnBrk="1" hangingPunct="1"/>
            <a:r>
              <a:rPr lang="en-US" b="0" dirty="0"/>
              <a:t> </a:t>
            </a:r>
            <a:r>
              <a:rPr lang="en-US" dirty="0"/>
              <a:t>Monsoon</a:t>
            </a:r>
            <a:r>
              <a:rPr lang="en-US" b="0" dirty="0"/>
              <a:t>-is a weather condition that is actually defined as a season. A seasonal shift in wind direction. It can cause heavy rainfall during the summer and dry spells in the winter.</a:t>
            </a:r>
            <a:endParaRPr lang="en-US" altLang="en-US" b="0" u="none" dirty="0">
              <a:solidFill>
                <a:srgbClr val="FF0000"/>
              </a:solidFill>
            </a:endParaRPr>
          </a:p>
          <a:p>
            <a:pPr eaLnBrk="1" hangingPunct="1"/>
            <a:endParaRPr lang="en-US" altLang="en-US" b="0" u="none" dirty="0">
              <a:solidFill>
                <a:srgbClr val="FF0000"/>
              </a:solidFill>
            </a:endParaRPr>
          </a:p>
          <a:p>
            <a:pPr eaLnBrk="1" hangingPunct="1"/>
            <a:endParaRPr lang="en-US" altLang="en-US" b="0" u="none" dirty="0">
              <a:solidFill>
                <a:srgbClr val="FF0000"/>
              </a:solidFill>
            </a:endParaRPr>
          </a:p>
          <a:p>
            <a:pPr eaLnBrk="1" hangingPunct="1"/>
            <a:endParaRPr lang="en-US" altLang="en-US" b="0" u="none" dirty="0">
              <a:solidFill>
                <a:srgbClr val="FF0000"/>
              </a:solidFill>
            </a:endParaRPr>
          </a:p>
        </p:txBody>
      </p:sp>
      <p:sp>
        <p:nvSpPr>
          <p:cNvPr id="43024" name="Text Box 16">
            <a:extLst>
              <a:ext uri="{FF2B5EF4-FFF2-40B4-BE49-F238E27FC236}">
                <a16:creationId xmlns:a16="http://schemas.microsoft.com/office/drawing/2014/main" id="{EECAE08C-A3B6-482A-8369-F3A3770401D5}"/>
              </a:ext>
            </a:extLst>
          </p:cNvPr>
          <p:cNvSpPr txBox="1">
            <a:spLocks noChangeArrowheads="1"/>
          </p:cNvSpPr>
          <p:nvPr/>
        </p:nvSpPr>
        <p:spPr bwMode="auto">
          <a:xfrm>
            <a:off x="228600" y="1371600"/>
            <a:ext cx="5730875"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panose="02020603050405020304" pitchFamily="18" charset="0"/>
              </a:defRPr>
            </a:lvl1pPr>
            <a:lvl2pPr marL="742950" indent="-285750" eaLnBrk="0" hangingPunct="0">
              <a:defRPr b="1" u="sng">
                <a:solidFill>
                  <a:schemeClr val="tx1"/>
                </a:solidFill>
                <a:latin typeface="Times New Roman" panose="02020603050405020304" pitchFamily="18" charset="0"/>
              </a:defRPr>
            </a:lvl2pPr>
            <a:lvl3pPr marL="1143000" indent="-228600" eaLnBrk="0" hangingPunct="0">
              <a:defRPr b="1" u="sng">
                <a:solidFill>
                  <a:schemeClr val="tx1"/>
                </a:solidFill>
                <a:latin typeface="Times New Roman" panose="02020603050405020304" pitchFamily="18" charset="0"/>
              </a:defRPr>
            </a:lvl3pPr>
            <a:lvl4pPr marL="1600200" indent="-228600" eaLnBrk="0" hangingPunct="0">
              <a:defRPr b="1" u="sng">
                <a:solidFill>
                  <a:schemeClr val="tx1"/>
                </a:solidFill>
                <a:latin typeface="Times New Roman" panose="02020603050405020304" pitchFamily="18" charset="0"/>
              </a:defRPr>
            </a:lvl4pPr>
            <a:lvl5pPr marL="2057400" indent="-228600" eaLnBrk="0" hangingPunct="0">
              <a:defRPr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b="1" u="sng">
                <a:solidFill>
                  <a:schemeClr val="tx1"/>
                </a:solidFill>
                <a:latin typeface="Times New Roman" panose="02020603050405020304" pitchFamily="18" charset="0"/>
              </a:defRPr>
            </a:lvl9pPr>
          </a:lstStyle>
          <a:p>
            <a:pPr eaLnBrk="1" hangingPunct="1">
              <a:buFontTx/>
              <a:buChar char="•"/>
            </a:pPr>
            <a:r>
              <a:rPr lang="en-US" altLang="en-US" b="0" u="none" dirty="0"/>
              <a:t> unpredictable rivers </a:t>
            </a:r>
          </a:p>
          <a:p>
            <a:pPr eaLnBrk="1" hangingPunct="1"/>
            <a:r>
              <a:rPr lang="en-US" altLang="en-US" b="0" u="none" dirty="0"/>
              <a:t>   (similar situation to Mesopotamia region)</a:t>
            </a:r>
          </a:p>
          <a:p>
            <a:pPr eaLnBrk="1" hangingPunct="1"/>
            <a:r>
              <a:rPr lang="en-US" altLang="en-US" b="0" u="none" dirty="0"/>
              <a:t> </a:t>
            </a:r>
          </a:p>
          <a:p>
            <a:pPr eaLnBrk="1" hangingPunct="1">
              <a:buFontTx/>
              <a:buChar char="•"/>
            </a:pPr>
            <a:r>
              <a:rPr lang="en-US" altLang="en-US" b="0" u="none" dirty="0"/>
              <a:t> strong winds / monsoons</a:t>
            </a:r>
          </a:p>
        </p:txBody>
      </p:sp>
      <p:pic>
        <p:nvPicPr>
          <p:cNvPr id="43031" name="Picture 23">
            <a:extLst>
              <a:ext uri="{FF2B5EF4-FFF2-40B4-BE49-F238E27FC236}">
                <a16:creationId xmlns:a16="http://schemas.microsoft.com/office/drawing/2014/main" id="{8E9120C8-D778-4DE5-8F4A-7BD747E245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304800"/>
            <a:ext cx="4800600"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34" name="Picture 26">
            <a:extLst>
              <a:ext uri="{FF2B5EF4-FFF2-40B4-BE49-F238E27FC236}">
                <a16:creationId xmlns:a16="http://schemas.microsoft.com/office/drawing/2014/main" id="{0A504F32-B1E7-48C0-B168-1A5816D040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971" y="4724400"/>
            <a:ext cx="2667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Image result for monsoon">
            <a:extLst>
              <a:ext uri="{FF2B5EF4-FFF2-40B4-BE49-F238E27FC236}">
                <a16:creationId xmlns:a16="http://schemas.microsoft.com/office/drawing/2014/main" id="{BC39EEC0-8E27-49BD-A318-B4A0E6F3E73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55229" y="5382689"/>
            <a:ext cx="2688771" cy="147531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iterate type="lt">
                                    <p:tmPct val="100000"/>
                                  </p:iterate>
                                  <p:childTnLst>
                                    <p:set>
                                      <p:cBhvr>
                                        <p:cTn id="6" dur="1" fill="hold">
                                          <p:stCondLst>
                                            <p:cond delay="0"/>
                                          </p:stCondLst>
                                        </p:cTn>
                                        <p:tgtEl>
                                          <p:spTgt spid="43024"/>
                                        </p:tgtEl>
                                        <p:attrNameLst>
                                          <p:attrName>style.visibility</p:attrName>
                                        </p:attrNameLst>
                                      </p:cBhvr>
                                      <p:to>
                                        <p:strVal val="visible"/>
                                      </p:to>
                                    </p:set>
                                    <p:anim calcmode="lin" valueType="num">
                                      <p:cBhvr additive="base">
                                        <p:cTn id="7" dur="75" fill="hold"/>
                                        <p:tgtEl>
                                          <p:spTgt spid="43024"/>
                                        </p:tgtEl>
                                        <p:attrNameLst>
                                          <p:attrName>ppt_x</p:attrName>
                                        </p:attrNameLst>
                                      </p:cBhvr>
                                      <p:tavLst>
                                        <p:tav tm="0">
                                          <p:val>
                                            <p:strVal val="0-#ppt_w/2"/>
                                          </p:val>
                                        </p:tav>
                                        <p:tav tm="100000">
                                          <p:val>
                                            <p:strVal val="#ppt_x"/>
                                          </p:val>
                                        </p:tav>
                                      </p:tavLst>
                                    </p:anim>
                                    <p:anim calcmode="lin" valueType="num">
                                      <p:cBhvr additive="base">
                                        <p:cTn id="8" dur="75" fill="hold"/>
                                        <p:tgtEl>
                                          <p:spTgt spid="4302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43031"/>
                                        </p:tgtEl>
                                        <p:attrNameLst>
                                          <p:attrName>style.visibility</p:attrName>
                                        </p:attrNameLst>
                                      </p:cBhvr>
                                      <p:to>
                                        <p:strVal val="visible"/>
                                      </p:to>
                                    </p:set>
                                    <p:anim calcmode="lin" valueType="num">
                                      <p:cBhvr additive="base">
                                        <p:cTn id="13" dur="500" fill="hold"/>
                                        <p:tgtEl>
                                          <p:spTgt spid="43031"/>
                                        </p:tgtEl>
                                        <p:attrNameLst>
                                          <p:attrName>ppt_x</p:attrName>
                                        </p:attrNameLst>
                                      </p:cBhvr>
                                      <p:tavLst>
                                        <p:tav tm="0">
                                          <p:val>
                                            <p:strVal val="0-#ppt_w/2"/>
                                          </p:val>
                                        </p:tav>
                                        <p:tav tm="100000">
                                          <p:val>
                                            <p:strVal val="#ppt_x"/>
                                          </p:val>
                                        </p:tav>
                                      </p:tavLst>
                                    </p:anim>
                                    <p:anim calcmode="lin" valueType="num">
                                      <p:cBhvr additive="base">
                                        <p:cTn id="14" dur="500" fill="hold"/>
                                        <p:tgtEl>
                                          <p:spTgt spid="43031"/>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43034"/>
                                        </p:tgtEl>
                                        <p:attrNameLst>
                                          <p:attrName>style.visibility</p:attrName>
                                        </p:attrNameLst>
                                      </p:cBhvr>
                                      <p:to>
                                        <p:strVal val="visible"/>
                                      </p:to>
                                    </p:set>
                                    <p:anim calcmode="lin" valueType="num">
                                      <p:cBhvr additive="base">
                                        <p:cTn id="19" dur="500" fill="hold"/>
                                        <p:tgtEl>
                                          <p:spTgt spid="43034"/>
                                        </p:tgtEl>
                                        <p:attrNameLst>
                                          <p:attrName>ppt_x</p:attrName>
                                        </p:attrNameLst>
                                      </p:cBhvr>
                                      <p:tavLst>
                                        <p:tav tm="0">
                                          <p:val>
                                            <p:strVal val="0-#ppt_w/2"/>
                                          </p:val>
                                        </p:tav>
                                        <p:tav tm="100000">
                                          <p:val>
                                            <p:strVal val="#ppt_x"/>
                                          </p:val>
                                        </p:tav>
                                      </p:tavLst>
                                    </p:anim>
                                    <p:anim calcmode="lin" valueType="num">
                                      <p:cBhvr additive="base">
                                        <p:cTn id="20" dur="500" fill="hold"/>
                                        <p:tgtEl>
                                          <p:spTgt spid="430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24"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4" name="Picture 6" descr="Mohenjo-daro Great Bath">
            <a:extLst>
              <a:ext uri="{FF2B5EF4-FFF2-40B4-BE49-F238E27FC236}">
                <a16:creationId xmlns:a16="http://schemas.microsoft.com/office/drawing/2014/main" id="{CD0BAE62-1028-423D-BBDB-9E9677F1DA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279900"/>
            <a:ext cx="3810000" cy="25781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73735" name="Text Box 7">
            <a:extLst>
              <a:ext uri="{FF2B5EF4-FFF2-40B4-BE49-F238E27FC236}">
                <a16:creationId xmlns:a16="http://schemas.microsoft.com/office/drawing/2014/main" id="{3B379FDB-29B8-4983-8F9F-24644A147E1A}"/>
              </a:ext>
            </a:extLst>
          </p:cNvPr>
          <p:cNvSpPr txBox="1">
            <a:spLocks noChangeArrowheads="1"/>
          </p:cNvSpPr>
          <p:nvPr/>
        </p:nvSpPr>
        <p:spPr bwMode="auto">
          <a:xfrm>
            <a:off x="3886200" y="1752600"/>
            <a:ext cx="1371600" cy="2654300"/>
          </a:xfrm>
          <a:prstGeom prst="rect">
            <a:avLst/>
          </a:prstGeom>
          <a:noFill/>
          <a:ln w="9525">
            <a:solidFill>
              <a:srgbClr val="6633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b="1" u="sng">
                <a:solidFill>
                  <a:schemeClr val="tx1"/>
                </a:solidFill>
                <a:latin typeface="Times New Roman" panose="02020603050405020304" pitchFamily="18" charset="0"/>
              </a:defRPr>
            </a:lvl1pPr>
            <a:lvl2pPr marL="742950" indent="-285750" eaLnBrk="0" hangingPunct="0">
              <a:defRPr b="1" u="sng">
                <a:solidFill>
                  <a:schemeClr val="tx1"/>
                </a:solidFill>
                <a:latin typeface="Times New Roman" panose="02020603050405020304" pitchFamily="18" charset="0"/>
              </a:defRPr>
            </a:lvl2pPr>
            <a:lvl3pPr marL="1143000" indent="-228600" eaLnBrk="0" hangingPunct="0">
              <a:defRPr b="1" u="sng">
                <a:solidFill>
                  <a:schemeClr val="tx1"/>
                </a:solidFill>
                <a:latin typeface="Times New Roman" panose="02020603050405020304" pitchFamily="18" charset="0"/>
              </a:defRPr>
            </a:lvl3pPr>
            <a:lvl4pPr marL="1600200" indent="-228600" eaLnBrk="0" hangingPunct="0">
              <a:defRPr b="1" u="sng">
                <a:solidFill>
                  <a:schemeClr val="tx1"/>
                </a:solidFill>
                <a:latin typeface="Times New Roman" panose="02020603050405020304" pitchFamily="18" charset="0"/>
              </a:defRPr>
            </a:lvl4pPr>
            <a:lvl5pPr marL="2057400" indent="-228600" eaLnBrk="0" hangingPunct="0">
              <a:defRPr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b="1" u="sng">
                <a:solidFill>
                  <a:schemeClr val="tx1"/>
                </a:solidFill>
                <a:latin typeface="Times New Roman" panose="02020603050405020304" pitchFamily="18" charset="0"/>
              </a:defRPr>
            </a:lvl9pPr>
          </a:lstStyle>
          <a:p>
            <a:pPr eaLnBrk="1" hangingPunct="1"/>
            <a:r>
              <a:rPr lang="en-US" altLang="en-US" sz="1400" b="0" i="1" u="none">
                <a:solidFill>
                  <a:srgbClr val="663300"/>
                </a:solidFill>
              </a:rPr>
              <a:t>Left:</a:t>
            </a:r>
            <a:r>
              <a:rPr lang="en-US" altLang="en-US" sz="1400" b="0" u="none">
                <a:solidFill>
                  <a:srgbClr val="663300"/>
                </a:solidFill>
              </a:rPr>
              <a:t> The excavated ruins of Mohenjo-Daro – one of several  planned cities laid out on a grid system in the Indus region.</a:t>
            </a:r>
          </a:p>
          <a:p>
            <a:pPr algn="r" eaLnBrk="1" hangingPunct="1"/>
            <a:r>
              <a:rPr lang="en-US" altLang="en-US" sz="1400" b="0" i="1" u="none">
                <a:solidFill>
                  <a:srgbClr val="663300"/>
                </a:solidFill>
              </a:rPr>
              <a:t>Right:</a:t>
            </a:r>
            <a:r>
              <a:rPr lang="en-US" altLang="en-US" sz="1400" b="0" u="none">
                <a:solidFill>
                  <a:srgbClr val="663300"/>
                </a:solidFill>
              </a:rPr>
              <a:t>  The citadel at Mohenjo-Daro.</a:t>
            </a:r>
          </a:p>
        </p:txBody>
      </p:sp>
      <p:pic>
        <p:nvPicPr>
          <p:cNvPr id="73736" name="Picture 9" descr="http://www.harappa.com/har/gif/mohenjodaro.jpg">
            <a:extLst>
              <a:ext uri="{FF2B5EF4-FFF2-40B4-BE49-F238E27FC236}">
                <a16:creationId xmlns:a16="http://schemas.microsoft.com/office/drawing/2014/main" id="{01A62447-0620-420B-9FAF-CE5696BF53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4295775"/>
            <a:ext cx="3810000" cy="256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220" name="Picture 12" descr="Mohenjodaro">
            <a:extLst>
              <a:ext uri="{FF2B5EF4-FFF2-40B4-BE49-F238E27FC236}">
                <a16:creationId xmlns:a16="http://schemas.microsoft.com/office/drawing/2014/main" id="{02F04FF4-66CF-46B6-B55A-1DD96D70AEE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3886200" cy="258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221" name="Picture 13" descr="\\Library\Shared\Harappan dwelling.jpg">
            <a:extLst>
              <a:ext uri="{FF2B5EF4-FFF2-40B4-BE49-F238E27FC236}">
                <a16:creationId xmlns:a16="http://schemas.microsoft.com/office/drawing/2014/main" id="{EA271259-6F93-4BD1-9C33-880F72BD664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0" y="381000"/>
            <a:ext cx="3810000" cy="261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94220"/>
                                        </p:tgtEl>
                                        <p:attrNameLst>
                                          <p:attrName>style.visibility</p:attrName>
                                        </p:attrNameLst>
                                      </p:cBhvr>
                                      <p:to>
                                        <p:strVal val="visible"/>
                                      </p:to>
                                    </p:set>
                                    <p:anim calcmode="lin" valueType="num">
                                      <p:cBhvr additive="base">
                                        <p:cTn id="7" dur="500" fill="hold"/>
                                        <p:tgtEl>
                                          <p:spTgt spid="94220"/>
                                        </p:tgtEl>
                                        <p:attrNameLst>
                                          <p:attrName>ppt_x</p:attrName>
                                        </p:attrNameLst>
                                      </p:cBhvr>
                                      <p:tavLst>
                                        <p:tav tm="0">
                                          <p:val>
                                            <p:strVal val="0-#ppt_w/2"/>
                                          </p:val>
                                        </p:tav>
                                        <p:tav tm="100000">
                                          <p:val>
                                            <p:strVal val="#ppt_x"/>
                                          </p:val>
                                        </p:tav>
                                      </p:tavLst>
                                    </p:anim>
                                    <p:anim calcmode="lin" valueType="num">
                                      <p:cBhvr additive="base">
                                        <p:cTn id="8" dur="500" fill="hold"/>
                                        <p:tgtEl>
                                          <p:spTgt spid="9422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94221"/>
                                        </p:tgtEl>
                                        <p:attrNameLst>
                                          <p:attrName>style.visibility</p:attrName>
                                        </p:attrNameLst>
                                      </p:cBhvr>
                                      <p:to>
                                        <p:strVal val="visible"/>
                                      </p:to>
                                    </p:set>
                                    <p:anim calcmode="lin" valueType="num">
                                      <p:cBhvr additive="base">
                                        <p:cTn id="13" dur="500" fill="hold"/>
                                        <p:tgtEl>
                                          <p:spTgt spid="94221"/>
                                        </p:tgtEl>
                                        <p:attrNameLst>
                                          <p:attrName>ppt_x</p:attrName>
                                        </p:attrNameLst>
                                      </p:cBhvr>
                                      <p:tavLst>
                                        <p:tav tm="0">
                                          <p:val>
                                            <p:strVal val="0-#ppt_w/2"/>
                                          </p:val>
                                        </p:tav>
                                        <p:tav tm="100000">
                                          <p:val>
                                            <p:strVal val="#ppt_x"/>
                                          </p:val>
                                        </p:tav>
                                      </p:tavLst>
                                    </p:anim>
                                    <p:anim calcmode="lin" valueType="num">
                                      <p:cBhvr additive="base">
                                        <p:cTn id="14" dur="500" fill="hold"/>
                                        <p:tgtEl>
                                          <p:spTgt spid="942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3" name="Text Box 7">
            <a:extLst>
              <a:ext uri="{FF2B5EF4-FFF2-40B4-BE49-F238E27FC236}">
                <a16:creationId xmlns:a16="http://schemas.microsoft.com/office/drawing/2014/main" id="{65C88C9B-6688-42A6-B00B-B9D5BC568F05}"/>
              </a:ext>
            </a:extLst>
          </p:cNvPr>
          <p:cNvSpPr txBox="1">
            <a:spLocks noChangeArrowheads="1"/>
          </p:cNvSpPr>
          <p:nvPr/>
        </p:nvSpPr>
        <p:spPr bwMode="auto">
          <a:xfrm>
            <a:off x="1524000" y="609600"/>
            <a:ext cx="6721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panose="02020603050405020304" pitchFamily="18" charset="0"/>
              </a:defRPr>
            </a:lvl1pPr>
            <a:lvl2pPr marL="742950" indent="-285750" eaLnBrk="0" hangingPunct="0">
              <a:defRPr b="1" u="sng">
                <a:solidFill>
                  <a:schemeClr val="tx1"/>
                </a:solidFill>
                <a:latin typeface="Times New Roman" panose="02020603050405020304" pitchFamily="18" charset="0"/>
              </a:defRPr>
            </a:lvl2pPr>
            <a:lvl3pPr marL="1143000" indent="-228600" eaLnBrk="0" hangingPunct="0">
              <a:defRPr b="1" u="sng">
                <a:solidFill>
                  <a:schemeClr val="tx1"/>
                </a:solidFill>
                <a:latin typeface="Times New Roman" panose="02020603050405020304" pitchFamily="18" charset="0"/>
              </a:defRPr>
            </a:lvl3pPr>
            <a:lvl4pPr marL="1600200" indent="-228600" eaLnBrk="0" hangingPunct="0">
              <a:defRPr b="1" u="sng">
                <a:solidFill>
                  <a:schemeClr val="tx1"/>
                </a:solidFill>
                <a:latin typeface="Times New Roman" panose="02020603050405020304" pitchFamily="18" charset="0"/>
              </a:defRPr>
            </a:lvl4pPr>
            <a:lvl5pPr marL="2057400" indent="-228600" eaLnBrk="0" hangingPunct="0">
              <a:defRPr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b="1" u="sng">
                <a:solidFill>
                  <a:schemeClr val="tx1"/>
                </a:solidFill>
                <a:latin typeface="Times New Roman" panose="02020603050405020304" pitchFamily="18" charset="0"/>
              </a:defRPr>
            </a:lvl9pPr>
          </a:lstStyle>
          <a:p>
            <a:pPr algn="ctr" eaLnBrk="1" hangingPunct="1"/>
            <a:r>
              <a:rPr lang="en-US" altLang="en-US" sz="2400" b="0" u="none">
                <a:solidFill>
                  <a:srgbClr val="FF0000"/>
                </a:solidFill>
              </a:rPr>
              <a:t>Ancient China - Huang He River</a:t>
            </a:r>
          </a:p>
        </p:txBody>
      </p:sp>
      <p:pic>
        <p:nvPicPr>
          <p:cNvPr id="168965" name="Picture 14" descr="D:\home\twloessin\School\Maps\Four Early River Valley Civs B.gif">
            <a:extLst>
              <a:ext uri="{FF2B5EF4-FFF2-40B4-BE49-F238E27FC236}">
                <a16:creationId xmlns:a16="http://schemas.microsoft.com/office/drawing/2014/main" id="{89A5E077-EDCD-4B25-9C0F-532EE183DC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86000"/>
            <a:ext cx="8686800" cy="35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8966" name="Text Box 15">
            <a:extLst>
              <a:ext uri="{FF2B5EF4-FFF2-40B4-BE49-F238E27FC236}">
                <a16:creationId xmlns:a16="http://schemas.microsoft.com/office/drawing/2014/main" id="{017B2128-8227-43B7-B32B-1F63D394B8E0}"/>
              </a:ext>
            </a:extLst>
          </p:cNvPr>
          <p:cNvSpPr txBox="1">
            <a:spLocks noChangeArrowheads="1"/>
          </p:cNvSpPr>
          <p:nvPr/>
        </p:nvSpPr>
        <p:spPr bwMode="auto">
          <a:xfrm>
            <a:off x="7086600" y="2667000"/>
            <a:ext cx="777875" cy="2746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panose="02020603050405020304" pitchFamily="18" charset="0"/>
              </a:defRPr>
            </a:lvl1pPr>
            <a:lvl2pPr marL="742950" indent="-285750" eaLnBrk="0" hangingPunct="0">
              <a:defRPr b="1" u="sng">
                <a:solidFill>
                  <a:schemeClr val="tx1"/>
                </a:solidFill>
                <a:latin typeface="Times New Roman" panose="02020603050405020304" pitchFamily="18" charset="0"/>
              </a:defRPr>
            </a:lvl2pPr>
            <a:lvl3pPr marL="1143000" indent="-228600" eaLnBrk="0" hangingPunct="0">
              <a:defRPr b="1" u="sng">
                <a:solidFill>
                  <a:schemeClr val="tx1"/>
                </a:solidFill>
                <a:latin typeface="Times New Roman" panose="02020603050405020304" pitchFamily="18" charset="0"/>
              </a:defRPr>
            </a:lvl3pPr>
            <a:lvl4pPr marL="1600200" indent="-228600" eaLnBrk="0" hangingPunct="0">
              <a:defRPr b="1" u="sng">
                <a:solidFill>
                  <a:schemeClr val="tx1"/>
                </a:solidFill>
                <a:latin typeface="Times New Roman" panose="02020603050405020304" pitchFamily="18" charset="0"/>
              </a:defRPr>
            </a:lvl4pPr>
            <a:lvl5pPr marL="2057400" indent="-228600" eaLnBrk="0" hangingPunct="0">
              <a:defRPr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b="1" u="sng">
                <a:solidFill>
                  <a:schemeClr val="tx1"/>
                </a:solidFill>
                <a:latin typeface="Times New Roman" panose="02020603050405020304" pitchFamily="18" charset="0"/>
              </a:defRPr>
            </a:lvl9pPr>
          </a:lstStyle>
          <a:p>
            <a:pPr eaLnBrk="1" hangingPunct="1"/>
            <a:endParaRPr lang="en-US" altLang="en-US" sz="1200" b="0" u="none"/>
          </a:p>
        </p:txBody>
      </p:sp>
      <p:sp>
        <p:nvSpPr>
          <p:cNvPr id="168967" name="Text Box 16">
            <a:extLst>
              <a:ext uri="{FF2B5EF4-FFF2-40B4-BE49-F238E27FC236}">
                <a16:creationId xmlns:a16="http://schemas.microsoft.com/office/drawing/2014/main" id="{6E1DFCEA-6C61-4AA6-B101-758800B86AD9}"/>
              </a:ext>
            </a:extLst>
          </p:cNvPr>
          <p:cNvSpPr txBox="1">
            <a:spLocks noChangeArrowheads="1"/>
          </p:cNvSpPr>
          <p:nvPr/>
        </p:nvSpPr>
        <p:spPr bwMode="auto">
          <a:xfrm>
            <a:off x="6858000" y="4114800"/>
            <a:ext cx="777875" cy="2746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panose="02020603050405020304" pitchFamily="18" charset="0"/>
              </a:defRPr>
            </a:lvl1pPr>
            <a:lvl2pPr marL="742950" indent="-285750" eaLnBrk="0" hangingPunct="0">
              <a:defRPr b="1" u="sng">
                <a:solidFill>
                  <a:schemeClr val="tx1"/>
                </a:solidFill>
                <a:latin typeface="Times New Roman" panose="02020603050405020304" pitchFamily="18" charset="0"/>
              </a:defRPr>
            </a:lvl2pPr>
            <a:lvl3pPr marL="1143000" indent="-228600" eaLnBrk="0" hangingPunct="0">
              <a:defRPr b="1" u="sng">
                <a:solidFill>
                  <a:schemeClr val="tx1"/>
                </a:solidFill>
                <a:latin typeface="Times New Roman" panose="02020603050405020304" pitchFamily="18" charset="0"/>
              </a:defRPr>
            </a:lvl3pPr>
            <a:lvl4pPr marL="1600200" indent="-228600" eaLnBrk="0" hangingPunct="0">
              <a:defRPr b="1" u="sng">
                <a:solidFill>
                  <a:schemeClr val="tx1"/>
                </a:solidFill>
                <a:latin typeface="Times New Roman" panose="02020603050405020304" pitchFamily="18" charset="0"/>
              </a:defRPr>
            </a:lvl4pPr>
            <a:lvl5pPr marL="2057400" indent="-228600" eaLnBrk="0" hangingPunct="0">
              <a:defRPr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b="1" u="sng">
                <a:solidFill>
                  <a:schemeClr val="tx1"/>
                </a:solidFill>
                <a:latin typeface="Times New Roman" panose="02020603050405020304" pitchFamily="18" charset="0"/>
              </a:defRPr>
            </a:lvl9pPr>
          </a:lstStyle>
          <a:p>
            <a:pPr eaLnBrk="1" hangingPunct="1"/>
            <a:endParaRPr lang="en-US" altLang="en-US" sz="1200" b="0" u="none"/>
          </a:p>
        </p:txBody>
      </p:sp>
      <p:sp>
        <p:nvSpPr>
          <p:cNvPr id="168969" name="Freeform 20">
            <a:extLst>
              <a:ext uri="{FF2B5EF4-FFF2-40B4-BE49-F238E27FC236}">
                <a16:creationId xmlns:a16="http://schemas.microsoft.com/office/drawing/2014/main" id="{DEBCA023-94AB-4FEC-9B61-4CFD3EBE62A4}"/>
              </a:ext>
            </a:extLst>
          </p:cNvPr>
          <p:cNvSpPr>
            <a:spLocks/>
          </p:cNvSpPr>
          <p:nvPr/>
        </p:nvSpPr>
        <p:spPr bwMode="auto">
          <a:xfrm>
            <a:off x="2085975" y="3557588"/>
            <a:ext cx="1417638" cy="731837"/>
          </a:xfrm>
          <a:custGeom>
            <a:avLst/>
            <a:gdLst>
              <a:gd name="T0" fmla="*/ 8 w 893"/>
              <a:gd name="T1" fmla="*/ 31 h 461"/>
              <a:gd name="T2" fmla="*/ 98 w 893"/>
              <a:gd name="T3" fmla="*/ 6 h 461"/>
              <a:gd name="T4" fmla="*/ 227 w 893"/>
              <a:gd name="T5" fmla="*/ 31 h 461"/>
              <a:gd name="T6" fmla="*/ 276 w 893"/>
              <a:gd name="T7" fmla="*/ 47 h 461"/>
              <a:gd name="T8" fmla="*/ 422 w 893"/>
              <a:gd name="T9" fmla="*/ 39 h 461"/>
              <a:gd name="T10" fmla="*/ 747 w 893"/>
              <a:gd name="T11" fmla="*/ 87 h 461"/>
              <a:gd name="T12" fmla="*/ 795 w 893"/>
              <a:gd name="T13" fmla="*/ 144 h 461"/>
              <a:gd name="T14" fmla="*/ 844 w 893"/>
              <a:gd name="T15" fmla="*/ 290 h 461"/>
              <a:gd name="T16" fmla="*/ 893 w 893"/>
              <a:gd name="T17" fmla="*/ 379 h 461"/>
              <a:gd name="T18" fmla="*/ 885 w 893"/>
              <a:gd name="T19" fmla="*/ 420 h 461"/>
              <a:gd name="T20" fmla="*/ 690 w 893"/>
              <a:gd name="T21" fmla="*/ 461 h 461"/>
              <a:gd name="T22" fmla="*/ 195 w 893"/>
              <a:gd name="T23" fmla="*/ 323 h 461"/>
              <a:gd name="T24" fmla="*/ 130 w 893"/>
              <a:gd name="T25" fmla="*/ 282 h 461"/>
              <a:gd name="T26" fmla="*/ 41 w 893"/>
              <a:gd name="T27" fmla="*/ 185 h 461"/>
              <a:gd name="T28" fmla="*/ 33 w 893"/>
              <a:gd name="T29" fmla="*/ 160 h 461"/>
              <a:gd name="T30" fmla="*/ 16 w 893"/>
              <a:gd name="T31" fmla="*/ 136 h 461"/>
              <a:gd name="T32" fmla="*/ 0 w 893"/>
              <a:gd name="T33" fmla="*/ 87 h 461"/>
              <a:gd name="T34" fmla="*/ 8 w 893"/>
              <a:gd name="T35" fmla="*/ 31 h 46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93"/>
              <a:gd name="T55" fmla="*/ 0 h 461"/>
              <a:gd name="T56" fmla="*/ 893 w 893"/>
              <a:gd name="T57" fmla="*/ 461 h 46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93" h="461">
                <a:moveTo>
                  <a:pt x="8" y="31"/>
                </a:moveTo>
                <a:cubicBezTo>
                  <a:pt x="70" y="9"/>
                  <a:pt x="40" y="17"/>
                  <a:pt x="98" y="6"/>
                </a:cubicBezTo>
                <a:cubicBezTo>
                  <a:pt x="142" y="12"/>
                  <a:pt x="185" y="18"/>
                  <a:pt x="227" y="31"/>
                </a:cubicBezTo>
                <a:cubicBezTo>
                  <a:pt x="243" y="36"/>
                  <a:pt x="276" y="47"/>
                  <a:pt x="276" y="47"/>
                </a:cubicBezTo>
                <a:cubicBezTo>
                  <a:pt x="333" y="41"/>
                  <a:pt x="368" y="48"/>
                  <a:pt x="422" y="39"/>
                </a:cubicBezTo>
                <a:cubicBezTo>
                  <a:pt x="532" y="48"/>
                  <a:pt x="637" y="75"/>
                  <a:pt x="747" y="87"/>
                </a:cubicBezTo>
                <a:cubicBezTo>
                  <a:pt x="783" y="99"/>
                  <a:pt x="786" y="107"/>
                  <a:pt x="795" y="144"/>
                </a:cubicBezTo>
                <a:cubicBezTo>
                  <a:pt x="783" y="208"/>
                  <a:pt x="787" y="252"/>
                  <a:pt x="844" y="290"/>
                </a:cubicBezTo>
                <a:cubicBezTo>
                  <a:pt x="865" y="319"/>
                  <a:pt x="882" y="345"/>
                  <a:pt x="893" y="379"/>
                </a:cubicBezTo>
                <a:cubicBezTo>
                  <a:pt x="890" y="393"/>
                  <a:pt x="892" y="408"/>
                  <a:pt x="885" y="420"/>
                </a:cubicBezTo>
                <a:cubicBezTo>
                  <a:pt x="864" y="456"/>
                  <a:pt x="703" y="460"/>
                  <a:pt x="690" y="461"/>
                </a:cubicBezTo>
                <a:cubicBezTo>
                  <a:pt x="520" y="430"/>
                  <a:pt x="358" y="377"/>
                  <a:pt x="195" y="323"/>
                </a:cubicBezTo>
                <a:cubicBezTo>
                  <a:pt x="175" y="302"/>
                  <a:pt x="158" y="291"/>
                  <a:pt x="130" y="282"/>
                </a:cubicBezTo>
                <a:cubicBezTo>
                  <a:pt x="97" y="249"/>
                  <a:pt x="88" y="201"/>
                  <a:pt x="41" y="185"/>
                </a:cubicBezTo>
                <a:cubicBezTo>
                  <a:pt x="38" y="177"/>
                  <a:pt x="37" y="168"/>
                  <a:pt x="33" y="160"/>
                </a:cubicBezTo>
                <a:cubicBezTo>
                  <a:pt x="29" y="151"/>
                  <a:pt x="20" y="145"/>
                  <a:pt x="16" y="136"/>
                </a:cubicBezTo>
                <a:cubicBezTo>
                  <a:pt x="9" y="120"/>
                  <a:pt x="0" y="87"/>
                  <a:pt x="0" y="87"/>
                </a:cubicBezTo>
                <a:cubicBezTo>
                  <a:pt x="8" y="19"/>
                  <a:pt x="8" y="0"/>
                  <a:pt x="8" y="3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b="1" u="sng">
                <a:solidFill>
                  <a:schemeClr val="tx1"/>
                </a:solidFill>
                <a:latin typeface="Times New Roman" panose="02020603050405020304" pitchFamily="18" charset="0"/>
              </a:defRPr>
            </a:lvl1pPr>
            <a:lvl2pPr marL="742950" indent="-285750" eaLnBrk="0" hangingPunct="0">
              <a:defRPr b="1" u="sng">
                <a:solidFill>
                  <a:schemeClr val="tx1"/>
                </a:solidFill>
                <a:latin typeface="Times New Roman" panose="02020603050405020304" pitchFamily="18" charset="0"/>
              </a:defRPr>
            </a:lvl2pPr>
            <a:lvl3pPr marL="1143000" indent="-228600" eaLnBrk="0" hangingPunct="0">
              <a:defRPr b="1" u="sng">
                <a:solidFill>
                  <a:schemeClr val="tx1"/>
                </a:solidFill>
                <a:latin typeface="Times New Roman" panose="02020603050405020304" pitchFamily="18" charset="0"/>
              </a:defRPr>
            </a:lvl3pPr>
            <a:lvl4pPr marL="1600200" indent="-228600" eaLnBrk="0" hangingPunct="0">
              <a:defRPr b="1" u="sng">
                <a:solidFill>
                  <a:schemeClr val="tx1"/>
                </a:solidFill>
                <a:latin typeface="Times New Roman" panose="02020603050405020304" pitchFamily="18" charset="0"/>
              </a:defRPr>
            </a:lvl4pPr>
            <a:lvl5pPr marL="2057400" indent="-228600" eaLnBrk="0" hangingPunct="0">
              <a:defRPr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b="1" u="sng">
                <a:solidFill>
                  <a:schemeClr val="tx1"/>
                </a:solidFill>
                <a:latin typeface="Times New Roman" panose="02020603050405020304" pitchFamily="18" charset="0"/>
              </a:defRPr>
            </a:lvl9pPr>
          </a:lstStyle>
          <a:p>
            <a:pPr eaLnBrk="1" hangingPunct="1"/>
            <a:endParaRPr lang="en-US" altLang="en-US"/>
          </a:p>
        </p:txBody>
      </p:sp>
      <p:sp>
        <p:nvSpPr>
          <p:cNvPr id="168970" name="Freeform 21">
            <a:extLst>
              <a:ext uri="{FF2B5EF4-FFF2-40B4-BE49-F238E27FC236}">
                <a16:creationId xmlns:a16="http://schemas.microsoft.com/office/drawing/2014/main" id="{D275F423-1986-4FCA-A6F8-7E3CD520374A}"/>
              </a:ext>
            </a:extLst>
          </p:cNvPr>
          <p:cNvSpPr>
            <a:spLocks/>
          </p:cNvSpPr>
          <p:nvPr/>
        </p:nvSpPr>
        <p:spPr bwMode="auto">
          <a:xfrm>
            <a:off x="42863" y="4224338"/>
            <a:ext cx="833437" cy="809625"/>
          </a:xfrm>
          <a:custGeom>
            <a:avLst/>
            <a:gdLst>
              <a:gd name="T0" fmla="*/ 127 w 525"/>
              <a:gd name="T1" fmla="*/ 422 h 510"/>
              <a:gd name="T2" fmla="*/ 330 w 525"/>
              <a:gd name="T3" fmla="*/ 470 h 510"/>
              <a:gd name="T4" fmla="*/ 460 w 525"/>
              <a:gd name="T5" fmla="*/ 430 h 510"/>
              <a:gd name="T6" fmla="*/ 525 w 525"/>
              <a:gd name="T7" fmla="*/ 381 h 510"/>
              <a:gd name="T8" fmla="*/ 354 w 525"/>
              <a:gd name="T9" fmla="*/ 81 h 510"/>
              <a:gd name="T10" fmla="*/ 306 w 525"/>
              <a:gd name="T11" fmla="*/ 49 h 510"/>
              <a:gd name="T12" fmla="*/ 208 w 525"/>
              <a:gd name="T13" fmla="*/ 0 h 510"/>
              <a:gd name="T14" fmla="*/ 14 w 525"/>
              <a:gd name="T15" fmla="*/ 49 h 510"/>
              <a:gd name="T16" fmla="*/ 38 w 525"/>
              <a:gd name="T17" fmla="*/ 154 h 510"/>
              <a:gd name="T18" fmla="*/ 103 w 525"/>
              <a:gd name="T19" fmla="*/ 357 h 510"/>
              <a:gd name="T20" fmla="*/ 192 w 525"/>
              <a:gd name="T21" fmla="*/ 462 h 510"/>
              <a:gd name="T22" fmla="*/ 176 w 525"/>
              <a:gd name="T23" fmla="*/ 406 h 510"/>
              <a:gd name="T24" fmla="*/ 127 w 525"/>
              <a:gd name="T25" fmla="*/ 422 h 5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25"/>
              <a:gd name="T40" fmla="*/ 0 h 510"/>
              <a:gd name="T41" fmla="*/ 525 w 525"/>
              <a:gd name="T42" fmla="*/ 510 h 51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25" h="510">
                <a:moveTo>
                  <a:pt x="127" y="422"/>
                </a:moveTo>
                <a:cubicBezTo>
                  <a:pt x="197" y="432"/>
                  <a:pt x="261" y="457"/>
                  <a:pt x="330" y="470"/>
                </a:cubicBezTo>
                <a:cubicBezTo>
                  <a:pt x="399" y="460"/>
                  <a:pt x="402" y="448"/>
                  <a:pt x="460" y="430"/>
                </a:cubicBezTo>
                <a:cubicBezTo>
                  <a:pt x="514" y="393"/>
                  <a:pt x="494" y="410"/>
                  <a:pt x="525" y="381"/>
                </a:cubicBezTo>
                <a:cubicBezTo>
                  <a:pt x="498" y="254"/>
                  <a:pt x="454" y="165"/>
                  <a:pt x="354" y="81"/>
                </a:cubicBezTo>
                <a:cubicBezTo>
                  <a:pt x="315" y="48"/>
                  <a:pt x="348" y="63"/>
                  <a:pt x="306" y="49"/>
                </a:cubicBezTo>
                <a:cubicBezTo>
                  <a:pt x="275" y="28"/>
                  <a:pt x="240" y="20"/>
                  <a:pt x="208" y="0"/>
                </a:cubicBezTo>
                <a:cubicBezTo>
                  <a:pt x="139" y="8"/>
                  <a:pt x="79" y="27"/>
                  <a:pt x="14" y="49"/>
                </a:cubicBezTo>
                <a:cubicBezTo>
                  <a:pt x="0" y="85"/>
                  <a:pt x="26" y="117"/>
                  <a:pt x="38" y="154"/>
                </a:cubicBezTo>
                <a:cubicBezTo>
                  <a:pt x="61" y="222"/>
                  <a:pt x="75" y="290"/>
                  <a:pt x="103" y="357"/>
                </a:cubicBezTo>
                <a:cubicBezTo>
                  <a:pt x="122" y="402"/>
                  <a:pt x="143" y="446"/>
                  <a:pt x="192" y="462"/>
                </a:cubicBezTo>
                <a:cubicBezTo>
                  <a:pt x="238" y="510"/>
                  <a:pt x="181" y="420"/>
                  <a:pt x="176" y="406"/>
                </a:cubicBezTo>
                <a:cubicBezTo>
                  <a:pt x="144" y="426"/>
                  <a:pt x="161" y="422"/>
                  <a:pt x="127" y="42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b="1" u="sng">
                <a:solidFill>
                  <a:schemeClr val="tx1"/>
                </a:solidFill>
                <a:latin typeface="Times New Roman" panose="02020603050405020304" pitchFamily="18" charset="0"/>
              </a:defRPr>
            </a:lvl1pPr>
            <a:lvl2pPr marL="742950" indent="-285750" eaLnBrk="0" hangingPunct="0">
              <a:defRPr b="1" u="sng">
                <a:solidFill>
                  <a:schemeClr val="tx1"/>
                </a:solidFill>
                <a:latin typeface="Times New Roman" panose="02020603050405020304" pitchFamily="18" charset="0"/>
              </a:defRPr>
            </a:lvl2pPr>
            <a:lvl3pPr marL="1143000" indent="-228600" eaLnBrk="0" hangingPunct="0">
              <a:defRPr b="1" u="sng">
                <a:solidFill>
                  <a:schemeClr val="tx1"/>
                </a:solidFill>
                <a:latin typeface="Times New Roman" panose="02020603050405020304" pitchFamily="18" charset="0"/>
              </a:defRPr>
            </a:lvl3pPr>
            <a:lvl4pPr marL="1600200" indent="-228600" eaLnBrk="0" hangingPunct="0">
              <a:defRPr b="1" u="sng">
                <a:solidFill>
                  <a:schemeClr val="tx1"/>
                </a:solidFill>
                <a:latin typeface="Times New Roman" panose="02020603050405020304" pitchFamily="18" charset="0"/>
              </a:defRPr>
            </a:lvl4pPr>
            <a:lvl5pPr marL="2057400" indent="-228600" eaLnBrk="0" hangingPunct="0">
              <a:defRPr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b="1" u="sng">
                <a:solidFill>
                  <a:schemeClr val="tx1"/>
                </a:solidFill>
                <a:latin typeface="Times New Roman" panose="02020603050405020304" pitchFamily="18" charset="0"/>
              </a:defRPr>
            </a:lvl9pPr>
          </a:lstStyle>
          <a:p>
            <a:pPr eaLnBrk="1" hangingPunct="1"/>
            <a:endParaRPr lang="en-US" altLang="en-US"/>
          </a:p>
        </p:txBody>
      </p:sp>
      <p:sp>
        <p:nvSpPr>
          <p:cNvPr id="168971" name="Freeform 22">
            <a:extLst>
              <a:ext uri="{FF2B5EF4-FFF2-40B4-BE49-F238E27FC236}">
                <a16:creationId xmlns:a16="http://schemas.microsoft.com/office/drawing/2014/main" id="{CEFB13A6-599C-4599-94CF-286E46E85AAA}"/>
              </a:ext>
            </a:extLst>
          </p:cNvPr>
          <p:cNvSpPr>
            <a:spLocks/>
          </p:cNvSpPr>
          <p:nvPr/>
        </p:nvSpPr>
        <p:spPr bwMode="auto">
          <a:xfrm>
            <a:off x="4079875" y="4327525"/>
            <a:ext cx="1471613" cy="625475"/>
          </a:xfrm>
          <a:custGeom>
            <a:avLst/>
            <a:gdLst>
              <a:gd name="T0" fmla="*/ 42 w 927"/>
              <a:gd name="T1" fmla="*/ 146 h 357"/>
              <a:gd name="T2" fmla="*/ 67 w 927"/>
              <a:gd name="T3" fmla="*/ 40 h 357"/>
              <a:gd name="T4" fmla="*/ 75 w 927"/>
              <a:gd name="T5" fmla="*/ 16 h 357"/>
              <a:gd name="T6" fmla="*/ 123 w 927"/>
              <a:gd name="T7" fmla="*/ 0 h 357"/>
              <a:gd name="T8" fmla="*/ 326 w 927"/>
              <a:gd name="T9" fmla="*/ 24 h 357"/>
              <a:gd name="T10" fmla="*/ 448 w 927"/>
              <a:gd name="T11" fmla="*/ 122 h 357"/>
              <a:gd name="T12" fmla="*/ 472 w 927"/>
              <a:gd name="T13" fmla="*/ 138 h 357"/>
              <a:gd name="T14" fmla="*/ 521 w 927"/>
              <a:gd name="T15" fmla="*/ 154 h 357"/>
              <a:gd name="T16" fmla="*/ 854 w 927"/>
              <a:gd name="T17" fmla="*/ 178 h 357"/>
              <a:gd name="T18" fmla="*/ 927 w 927"/>
              <a:gd name="T19" fmla="*/ 219 h 357"/>
              <a:gd name="T20" fmla="*/ 829 w 927"/>
              <a:gd name="T21" fmla="*/ 316 h 357"/>
              <a:gd name="T22" fmla="*/ 724 w 927"/>
              <a:gd name="T23" fmla="*/ 357 h 357"/>
              <a:gd name="T24" fmla="*/ 407 w 927"/>
              <a:gd name="T25" fmla="*/ 284 h 357"/>
              <a:gd name="T26" fmla="*/ 50 w 927"/>
              <a:gd name="T27" fmla="*/ 195 h 357"/>
              <a:gd name="T28" fmla="*/ 34 w 927"/>
              <a:gd name="T29" fmla="*/ 97 h 357"/>
              <a:gd name="T30" fmla="*/ 118 w 927"/>
              <a:gd name="T31" fmla="*/ 106 h 357"/>
              <a:gd name="T32" fmla="*/ 70 w 927"/>
              <a:gd name="T33" fmla="*/ 106 h 35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27"/>
              <a:gd name="T52" fmla="*/ 0 h 357"/>
              <a:gd name="T53" fmla="*/ 927 w 927"/>
              <a:gd name="T54" fmla="*/ 357 h 35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27" h="357">
                <a:moveTo>
                  <a:pt x="42" y="146"/>
                </a:moveTo>
                <a:cubicBezTo>
                  <a:pt x="30" y="111"/>
                  <a:pt x="40" y="67"/>
                  <a:pt x="67" y="40"/>
                </a:cubicBezTo>
                <a:cubicBezTo>
                  <a:pt x="70" y="32"/>
                  <a:pt x="68" y="21"/>
                  <a:pt x="75" y="16"/>
                </a:cubicBezTo>
                <a:cubicBezTo>
                  <a:pt x="89" y="6"/>
                  <a:pt x="123" y="0"/>
                  <a:pt x="123" y="0"/>
                </a:cubicBezTo>
                <a:cubicBezTo>
                  <a:pt x="198" y="4"/>
                  <a:pt x="258" y="1"/>
                  <a:pt x="326" y="24"/>
                </a:cubicBezTo>
                <a:cubicBezTo>
                  <a:pt x="355" y="69"/>
                  <a:pt x="402" y="98"/>
                  <a:pt x="448" y="122"/>
                </a:cubicBezTo>
                <a:cubicBezTo>
                  <a:pt x="457" y="126"/>
                  <a:pt x="463" y="134"/>
                  <a:pt x="472" y="138"/>
                </a:cubicBezTo>
                <a:cubicBezTo>
                  <a:pt x="488" y="145"/>
                  <a:pt x="521" y="154"/>
                  <a:pt x="521" y="154"/>
                </a:cubicBezTo>
                <a:cubicBezTo>
                  <a:pt x="635" y="131"/>
                  <a:pt x="742" y="164"/>
                  <a:pt x="854" y="178"/>
                </a:cubicBezTo>
                <a:cubicBezTo>
                  <a:pt x="902" y="146"/>
                  <a:pt x="911" y="175"/>
                  <a:pt x="927" y="219"/>
                </a:cubicBezTo>
                <a:cubicBezTo>
                  <a:pt x="904" y="280"/>
                  <a:pt x="895" y="295"/>
                  <a:pt x="829" y="316"/>
                </a:cubicBezTo>
                <a:cubicBezTo>
                  <a:pt x="795" y="338"/>
                  <a:pt x="762" y="344"/>
                  <a:pt x="724" y="357"/>
                </a:cubicBezTo>
                <a:cubicBezTo>
                  <a:pt x="620" y="332"/>
                  <a:pt x="513" y="301"/>
                  <a:pt x="407" y="284"/>
                </a:cubicBezTo>
                <a:cubicBezTo>
                  <a:pt x="292" y="246"/>
                  <a:pt x="171" y="208"/>
                  <a:pt x="50" y="195"/>
                </a:cubicBezTo>
                <a:cubicBezTo>
                  <a:pt x="38" y="157"/>
                  <a:pt x="0" y="131"/>
                  <a:pt x="34" y="97"/>
                </a:cubicBezTo>
                <a:lnTo>
                  <a:pt x="118" y="106"/>
                </a:lnTo>
                <a:lnTo>
                  <a:pt x="70" y="106"/>
                </a:ln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b="1" u="sng">
                <a:solidFill>
                  <a:schemeClr val="tx1"/>
                </a:solidFill>
                <a:latin typeface="Times New Roman" panose="02020603050405020304" pitchFamily="18" charset="0"/>
              </a:defRPr>
            </a:lvl1pPr>
            <a:lvl2pPr marL="742950" indent="-285750" eaLnBrk="0" hangingPunct="0">
              <a:defRPr b="1" u="sng">
                <a:solidFill>
                  <a:schemeClr val="tx1"/>
                </a:solidFill>
                <a:latin typeface="Times New Roman" panose="02020603050405020304" pitchFamily="18" charset="0"/>
              </a:defRPr>
            </a:lvl2pPr>
            <a:lvl3pPr marL="1143000" indent="-228600" eaLnBrk="0" hangingPunct="0">
              <a:defRPr b="1" u="sng">
                <a:solidFill>
                  <a:schemeClr val="tx1"/>
                </a:solidFill>
                <a:latin typeface="Times New Roman" panose="02020603050405020304" pitchFamily="18" charset="0"/>
              </a:defRPr>
            </a:lvl3pPr>
            <a:lvl4pPr marL="1600200" indent="-228600" eaLnBrk="0" hangingPunct="0">
              <a:defRPr b="1" u="sng">
                <a:solidFill>
                  <a:schemeClr val="tx1"/>
                </a:solidFill>
                <a:latin typeface="Times New Roman" panose="02020603050405020304" pitchFamily="18" charset="0"/>
              </a:defRPr>
            </a:lvl4pPr>
            <a:lvl5pPr marL="2057400" indent="-228600" eaLnBrk="0" hangingPunct="0">
              <a:defRPr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b="1" u="sng">
                <a:solidFill>
                  <a:schemeClr val="tx1"/>
                </a:solidFill>
                <a:latin typeface="Times New Roman" panose="02020603050405020304" pitchFamily="18" charset="0"/>
              </a:defRPr>
            </a:lvl9pPr>
          </a:lstStyle>
          <a:p>
            <a:pPr eaLnBrk="1" hangingPunct="1"/>
            <a:endParaRPr lang="en-US" altLang="en-US"/>
          </a:p>
        </p:txBody>
      </p:sp>
      <p:sp>
        <p:nvSpPr>
          <p:cNvPr id="168972" name="Freeform 23">
            <a:extLst>
              <a:ext uri="{FF2B5EF4-FFF2-40B4-BE49-F238E27FC236}">
                <a16:creationId xmlns:a16="http://schemas.microsoft.com/office/drawing/2014/main" id="{78407556-AAE6-4EE9-BF28-461AC08BA231}"/>
              </a:ext>
            </a:extLst>
          </p:cNvPr>
          <p:cNvSpPr>
            <a:spLocks/>
          </p:cNvSpPr>
          <p:nvPr/>
        </p:nvSpPr>
        <p:spPr bwMode="auto">
          <a:xfrm>
            <a:off x="7269163" y="2705100"/>
            <a:ext cx="1165225" cy="514350"/>
          </a:xfrm>
          <a:custGeom>
            <a:avLst/>
            <a:gdLst>
              <a:gd name="T0" fmla="*/ 370 w 734"/>
              <a:gd name="T1" fmla="*/ 316 h 324"/>
              <a:gd name="T2" fmla="*/ 443 w 734"/>
              <a:gd name="T3" fmla="*/ 243 h 324"/>
              <a:gd name="T4" fmla="*/ 491 w 734"/>
              <a:gd name="T5" fmla="*/ 162 h 324"/>
              <a:gd name="T6" fmla="*/ 524 w 734"/>
              <a:gd name="T7" fmla="*/ 170 h 324"/>
              <a:gd name="T8" fmla="*/ 556 w 734"/>
              <a:gd name="T9" fmla="*/ 138 h 324"/>
              <a:gd name="T10" fmla="*/ 581 w 734"/>
              <a:gd name="T11" fmla="*/ 129 h 324"/>
              <a:gd name="T12" fmla="*/ 613 w 734"/>
              <a:gd name="T13" fmla="*/ 138 h 324"/>
              <a:gd name="T14" fmla="*/ 678 w 734"/>
              <a:gd name="T15" fmla="*/ 154 h 324"/>
              <a:gd name="T16" fmla="*/ 694 w 734"/>
              <a:gd name="T17" fmla="*/ 32 h 324"/>
              <a:gd name="T18" fmla="*/ 646 w 734"/>
              <a:gd name="T19" fmla="*/ 48 h 324"/>
              <a:gd name="T20" fmla="*/ 621 w 734"/>
              <a:gd name="T21" fmla="*/ 56 h 324"/>
              <a:gd name="T22" fmla="*/ 329 w 734"/>
              <a:gd name="T23" fmla="*/ 0 h 324"/>
              <a:gd name="T24" fmla="*/ 21 w 734"/>
              <a:gd name="T25" fmla="*/ 40 h 324"/>
              <a:gd name="T26" fmla="*/ 45 w 734"/>
              <a:gd name="T27" fmla="*/ 194 h 324"/>
              <a:gd name="T28" fmla="*/ 86 w 734"/>
              <a:gd name="T29" fmla="*/ 284 h 324"/>
              <a:gd name="T30" fmla="*/ 354 w 734"/>
              <a:gd name="T31" fmla="*/ 324 h 324"/>
              <a:gd name="T32" fmla="*/ 370 w 734"/>
              <a:gd name="T33" fmla="*/ 316 h 3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34"/>
              <a:gd name="T52" fmla="*/ 0 h 324"/>
              <a:gd name="T53" fmla="*/ 734 w 734"/>
              <a:gd name="T54" fmla="*/ 324 h 3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34" h="324">
                <a:moveTo>
                  <a:pt x="370" y="316"/>
                </a:moveTo>
                <a:cubicBezTo>
                  <a:pt x="411" y="302"/>
                  <a:pt x="426" y="282"/>
                  <a:pt x="443" y="243"/>
                </a:cubicBezTo>
                <a:cubicBezTo>
                  <a:pt x="462" y="199"/>
                  <a:pt x="448" y="176"/>
                  <a:pt x="491" y="162"/>
                </a:cubicBezTo>
                <a:cubicBezTo>
                  <a:pt x="502" y="165"/>
                  <a:pt x="513" y="170"/>
                  <a:pt x="524" y="170"/>
                </a:cubicBezTo>
                <a:cubicBezTo>
                  <a:pt x="567" y="170"/>
                  <a:pt x="535" y="159"/>
                  <a:pt x="556" y="138"/>
                </a:cubicBezTo>
                <a:cubicBezTo>
                  <a:pt x="562" y="132"/>
                  <a:pt x="573" y="132"/>
                  <a:pt x="581" y="129"/>
                </a:cubicBezTo>
                <a:cubicBezTo>
                  <a:pt x="592" y="132"/>
                  <a:pt x="602" y="135"/>
                  <a:pt x="613" y="138"/>
                </a:cubicBezTo>
                <a:cubicBezTo>
                  <a:pt x="635" y="144"/>
                  <a:pt x="678" y="154"/>
                  <a:pt x="678" y="154"/>
                </a:cubicBezTo>
                <a:cubicBezTo>
                  <a:pt x="734" y="135"/>
                  <a:pt x="709" y="78"/>
                  <a:pt x="694" y="32"/>
                </a:cubicBezTo>
                <a:cubicBezTo>
                  <a:pt x="678" y="37"/>
                  <a:pt x="662" y="43"/>
                  <a:pt x="646" y="48"/>
                </a:cubicBezTo>
                <a:cubicBezTo>
                  <a:pt x="638" y="51"/>
                  <a:pt x="621" y="56"/>
                  <a:pt x="621" y="56"/>
                </a:cubicBezTo>
                <a:cubicBezTo>
                  <a:pt x="521" y="42"/>
                  <a:pt x="429" y="11"/>
                  <a:pt x="329" y="0"/>
                </a:cubicBezTo>
                <a:cubicBezTo>
                  <a:pt x="226" y="10"/>
                  <a:pt x="121" y="15"/>
                  <a:pt x="21" y="40"/>
                </a:cubicBezTo>
                <a:cubicBezTo>
                  <a:pt x="0" y="104"/>
                  <a:pt x="6" y="136"/>
                  <a:pt x="45" y="194"/>
                </a:cubicBezTo>
                <a:cubicBezTo>
                  <a:pt x="56" y="229"/>
                  <a:pt x="61" y="258"/>
                  <a:pt x="86" y="284"/>
                </a:cubicBezTo>
                <a:cubicBezTo>
                  <a:pt x="172" y="268"/>
                  <a:pt x="268" y="307"/>
                  <a:pt x="354" y="324"/>
                </a:cubicBezTo>
                <a:cubicBezTo>
                  <a:pt x="381" y="315"/>
                  <a:pt x="386" y="316"/>
                  <a:pt x="370" y="316"/>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b="1" u="sng">
                <a:solidFill>
                  <a:schemeClr val="tx1"/>
                </a:solidFill>
                <a:latin typeface="Times New Roman" panose="02020603050405020304" pitchFamily="18" charset="0"/>
              </a:defRPr>
            </a:lvl1pPr>
            <a:lvl2pPr marL="742950" indent="-285750" eaLnBrk="0" hangingPunct="0">
              <a:defRPr b="1" u="sng">
                <a:solidFill>
                  <a:schemeClr val="tx1"/>
                </a:solidFill>
                <a:latin typeface="Times New Roman" panose="02020603050405020304" pitchFamily="18" charset="0"/>
              </a:defRPr>
            </a:lvl2pPr>
            <a:lvl3pPr marL="1143000" indent="-228600" eaLnBrk="0" hangingPunct="0">
              <a:defRPr b="1" u="sng">
                <a:solidFill>
                  <a:schemeClr val="tx1"/>
                </a:solidFill>
                <a:latin typeface="Times New Roman" panose="02020603050405020304" pitchFamily="18" charset="0"/>
              </a:defRPr>
            </a:lvl3pPr>
            <a:lvl4pPr marL="1600200" indent="-228600" eaLnBrk="0" hangingPunct="0">
              <a:defRPr b="1" u="sng">
                <a:solidFill>
                  <a:schemeClr val="tx1"/>
                </a:solidFill>
                <a:latin typeface="Times New Roman" panose="02020603050405020304" pitchFamily="18" charset="0"/>
              </a:defRPr>
            </a:lvl4pPr>
            <a:lvl5pPr marL="2057400" indent="-228600" eaLnBrk="0" hangingPunct="0">
              <a:defRPr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b="1" u="sng">
                <a:solidFill>
                  <a:schemeClr val="tx1"/>
                </a:solidFill>
                <a:latin typeface="Times New Roman" panose="02020603050405020304" pitchFamily="18" charset="0"/>
              </a:defRPr>
            </a:lvl9pPr>
          </a:lstStyle>
          <a:p>
            <a:pPr eaLnBrk="1" hangingPunct="1"/>
            <a:endParaRPr lang="en-US" altLang="en-US"/>
          </a:p>
        </p:txBody>
      </p:sp>
      <p:pic>
        <p:nvPicPr>
          <p:cNvPr id="89113" name="Picture 25" descr="D:\home\twloessin\School\Maps\Four Early River Valley Civs B.gif">
            <a:extLst>
              <a:ext uri="{FF2B5EF4-FFF2-40B4-BE49-F238E27FC236}">
                <a16:creationId xmlns:a16="http://schemas.microsoft.com/office/drawing/2014/main" id="{2331AC46-E0E1-4B37-8C4D-D8903AB937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86000"/>
            <a:ext cx="8686800" cy="35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8975" name="Freeform 26">
            <a:extLst>
              <a:ext uri="{FF2B5EF4-FFF2-40B4-BE49-F238E27FC236}">
                <a16:creationId xmlns:a16="http://schemas.microsoft.com/office/drawing/2014/main" id="{7D2A24E2-264B-42EF-9593-F89D3318521D}"/>
              </a:ext>
            </a:extLst>
          </p:cNvPr>
          <p:cNvSpPr>
            <a:spLocks/>
          </p:cNvSpPr>
          <p:nvPr/>
        </p:nvSpPr>
        <p:spPr bwMode="auto">
          <a:xfrm>
            <a:off x="7212013" y="2693988"/>
            <a:ext cx="660400" cy="268287"/>
          </a:xfrm>
          <a:custGeom>
            <a:avLst/>
            <a:gdLst>
              <a:gd name="T0" fmla="*/ 0 w 416"/>
              <a:gd name="T1" fmla="*/ 96 h 169"/>
              <a:gd name="T2" fmla="*/ 138 w 416"/>
              <a:gd name="T3" fmla="*/ 145 h 169"/>
              <a:gd name="T4" fmla="*/ 187 w 416"/>
              <a:gd name="T5" fmla="*/ 128 h 169"/>
              <a:gd name="T6" fmla="*/ 203 w 416"/>
              <a:gd name="T7" fmla="*/ 145 h 169"/>
              <a:gd name="T8" fmla="*/ 227 w 416"/>
              <a:gd name="T9" fmla="*/ 161 h 169"/>
              <a:gd name="T10" fmla="*/ 333 w 416"/>
              <a:gd name="T11" fmla="*/ 169 h 169"/>
              <a:gd name="T12" fmla="*/ 381 w 416"/>
              <a:gd name="T13" fmla="*/ 161 h 169"/>
              <a:gd name="T14" fmla="*/ 406 w 416"/>
              <a:gd name="T15" fmla="*/ 153 h 169"/>
              <a:gd name="T16" fmla="*/ 390 w 416"/>
              <a:gd name="T17" fmla="*/ 104 h 169"/>
              <a:gd name="T18" fmla="*/ 365 w 416"/>
              <a:gd name="T19" fmla="*/ 55 h 169"/>
              <a:gd name="T20" fmla="*/ 122 w 416"/>
              <a:gd name="T21" fmla="*/ 7 h 169"/>
              <a:gd name="T22" fmla="*/ 16 w 416"/>
              <a:gd name="T23" fmla="*/ 47 h 169"/>
              <a:gd name="T24" fmla="*/ 0 w 416"/>
              <a:gd name="T25" fmla="*/ 96 h 16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16"/>
              <a:gd name="T40" fmla="*/ 0 h 169"/>
              <a:gd name="T41" fmla="*/ 416 w 416"/>
              <a:gd name="T42" fmla="*/ 169 h 16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16" h="169">
                <a:moveTo>
                  <a:pt x="0" y="96"/>
                </a:moveTo>
                <a:cubicBezTo>
                  <a:pt x="47" y="107"/>
                  <a:pt x="90" y="132"/>
                  <a:pt x="138" y="145"/>
                </a:cubicBezTo>
                <a:cubicBezTo>
                  <a:pt x="141" y="144"/>
                  <a:pt x="184" y="127"/>
                  <a:pt x="187" y="128"/>
                </a:cubicBezTo>
                <a:cubicBezTo>
                  <a:pt x="195" y="130"/>
                  <a:pt x="197" y="140"/>
                  <a:pt x="203" y="145"/>
                </a:cubicBezTo>
                <a:cubicBezTo>
                  <a:pt x="210" y="151"/>
                  <a:pt x="219" y="156"/>
                  <a:pt x="227" y="161"/>
                </a:cubicBezTo>
                <a:cubicBezTo>
                  <a:pt x="264" y="149"/>
                  <a:pt x="295" y="163"/>
                  <a:pt x="333" y="169"/>
                </a:cubicBezTo>
                <a:cubicBezTo>
                  <a:pt x="349" y="166"/>
                  <a:pt x="365" y="164"/>
                  <a:pt x="381" y="161"/>
                </a:cubicBezTo>
                <a:cubicBezTo>
                  <a:pt x="390" y="159"/>
                  <a:pt x="405" y="162"/>
                  <a:pt x="406" y="153"/>
                </a:cubicBezTo>
                <a:cubicBezTo>
                  <a:pt x="409" y="136"/>
                  <a:pt x="390" y="104"/>
                  <a:pt x="390" y="104"/>
                </a:cubicBezTo>
                <a:cubicBezTo>
                  <a:pt x="416" y="66"/>
                  <a:pt x="404" y="68"/>
                  <a:pt x="365" y="55"/>
                </a:cubicBezTo>
                <a:cubicBezTo>
                  <a:pt x="294" y="8"/>
                  <a:pt x="204" y="13"/>
                  <a:pt x="122" y="7"/>
                </a:cubicBezTo>
                <a:cubicBezTo>
                  <a:pt x="74" y="12"/>
                  <a:pt x="32" y="0"/>
                  <a:pt x="16" y="47"/>
                </a:cubicBezTo>
                <a:cubicBezTo>
                  <a:pt x="8" y="99"/>
                  <a:pt x="25" y="96"/>
                  <a:pt x="0" y="96"/>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b="1" u="sng">
                <a:solidFill>
                  <a:schemeClr val="tx1"/>
                </a:solidFill>
                <a:latin typeface="Times New Roman" panose="02020603050405020304" pitchFamily="18" charset="0"/>
              </a:defRPr>
            </a:lvl1pPr>
            <a:lvl2pPr marL="742950" indent="-285750" eaLnBrk="0" hangingPunct="0">
              <a:defRPr b="1" u="sng">
                <a:solidFill>
                  <a:schemeClr val="tx1"/>
                </a:solidFill>
                <a:latin typeface="Times New Roman" panose="02020603050405020304" pitchFamily="18" charset="0"/>
              </a:defRPr>
            </a:lvl2pPr>
            <a:lvl3pPr marL="1143000" indent="-228600" eaLnBrk="0" hangingPunct="0">
              <a:defRPr b="1" u="sng">
                <a:solidFill>
                  <a:schemeClr val="tx1"/>
                </a:solidFill>
                <a:latin typeface="Times New Roman" panose="02020603050405020304" pitchFamily="18" charset="0"/>
              </a:defRPr>
            </a:lvl3pPr>
            <a:lvl4pPr marL="1600200" indent="-228600" eaLnBrk="0" hangingPunct="0">
              <a:defRPr b="1" u="sng">
                <a:solidFill>
                  <a:schemeClr val="tx1"/>
                </a:solidFill>
                <a:latin typeface="Times New Roman" panose="02020603050405020304" pitchFamily="18" charset="0"/>
              </a:defRPr>
            </a:lvl4pPr>
            <a:lvl5pPr marL="2057400" indent="-228600" eaLnBrk="0" hangingPunct="0">
              <a:defRPr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b="1" u="sng">
                <a:solidFill>
                  <a:schemeClr val="tx1"/>
                </a:solidFill>
                <a:latin typeface="Times New Roman" panose="02020603050405020304" pitchFamily="18" charset="0"/>
              </a:defRPr>
            </a:lvl9pPr>
          </a:lstStyle>
          <a:p>
            <a:pPr eaLnBrk="1" hangingPunct="1"/>
            <a:endParaRPr lang="en-US" altLang="en-US"/>
          </a:p>
        </p:txBody>
      </p:sp>
      <p:sp>
        <p:nvSpPr>
          <p:cNvPr id="168976" name="Freeform 27">
            <a:extLst>
              <a:ext uri="{FF2B5EF4-FFF2-40B4-BE49-F238E27FC236}">
                <a16:creationId xmlns:a16="http://schemas.microsoft.com/office/drawing/2014/main" id="{72BC82BF-52AA-4349-97A0-26092845ED0B}"/>
              </a:ext>
            </a:extLst>
          </p:cNvPr>
          <p:cNvSpPr>
            <a:spLocks/>
          </p:cNvSpPr>
          <p:nvPr/>
        </p:nvSpPr>
        <p:spPr bwMode="auto">
          <a:xfrm>
            <a:off x="6921500" y="4056063"/>
            <a:ext cx="766763" cy="387350"/>
          </a:xfrm>
          <a:custGeom>
            <a:avLst/>
            <a:gdLst>
              <a:gd name="T0" fmla="*/ 353 w 483"/>
              <a:gd name="T1" fmla="*/ 228 h 244"/>
              <a:gd name="T2" fmla="*/ 483 w 483"/>
              <a:gd name="T3" fmla="*/ 163 h 244"/>
              <a:gd name="T4" fmla="*/ 459 w 483"/>
              <a:gd name="T5" fmla="*/ 65 h 244"/>
              <a:gd name="T6" fmla="*/ 410 w 483"/>
              <a:gd name="T7" fmla="*/ 41 h 244"/>
              <a:gd name="T8" fmla="*/ 224 w 483"/>
              <a:gd name="T9" fmla="*/ 25 h 244"/>
              <a:gd name="T10" fmla="*/ 183 w 483"/>
              <a:gd name="T11" fmla="*/ 33 h 244"/>
              <a:gd name="T12" fmla="*/ 118 w 483"/>
              <a:gd name="T13" fmla="*/ 49 h 244"/>
              <a:gd name="T14" fmla="*/ 86 w 483"/>
              <a:gd name="T15" fmla="*/ 41 h 244"/>
              <a:gd name="T16" fmla="*/ 37 w 483"/>
              <a:gd name="T17" fmla="*/ 57 h 244"/>
              <a:gd name="T18" fmla="*/ 29 w 483"/>
              <a:gd name="T19" fmla="*/ 195 h 244"/>
              <a:gd name="T20" fmla="*/ 37 w 483"/>
              <a:gd name="T21" fmla="*/ 220 h 244"/>
              <a:gd name="T22" fmla="*/ 86 w 483"/>
              <a:gd name="T23" fmla="*/ 236 h 244"/>
              <a:gd name="T24" fmla="*/ 110 w 483"/>
              <a:gd name="T25" fmla="*/ 244 h 244"/>
              <a:gd name="T26" fmla="*/ 426 w 483"/>
              <a:gd name="T27" fmla="*/ 203 h 24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83"/>
              <a:gd name="T43" fmla="*/ 0 h 244"/>
              <a:gd name="T44" fmla="*/ 483 w 483"/>
              <a:gd name="T45" fmla="*/ 244 h 24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83" h="244">
                <a:moveTo>
                  <a:pt x="353" y="228"/>
                </a:moveTo>
                <a:cubicBezTo>
                  <a:pt x="399" y="213"/>
                  <a:pt x="443" y="190"/>
                  <a:pt x="483" y="163"/>
                </a:cubicBezTo>
                <a:cubicBezTo>
                  <a:pt x="474" y="135"/>
                  <a:pt x="472" y="89"/>
                  <a:pt x="459" y="65"/>
                </a:cubicBezTo>
                <a:cubicBezTo>
                  <a:pt x="452" y="52"/>
                  <a:pt x="422" y="45"/>
                  <a:pt x="410" y="41"/>
                </a:cubicBezTo>
                <a:cubicBezTo>
                  <a:pt x="349" y="0"/>
                  <a:pt x="306" y="20"/>
                  <a:pt x="224" y="25"/>
                </a:cubicBezTo>
                <a:cubicBezTo>
                  <a:pt x="210" y="28"/>
                  <a:pt x="197" y="30"/>
                  <a:pt x="183" y="33"/>
                </a:cubicBezTo>
                <a:cubicBezTo>
                  <a:pt x="161" y="38"/>
                  <a:pt x="118" y="49"/>
                  <a:pt x="118" y="49"/>
                </a:cubicBezTo>
                <a:cubicBezTo>
                  <a:pt x="107" y="46"/>
                  <a:pt x="97" y="40"/>
                  <a:pt x="86" y="41"/>
                </a:cubicBezTo>
                <a:cubicBezTo>
                  <a:pt x="69" y="43"/>
                  <a:pt x="37" y="57"/>
                  <a:pt x="37" y="57"/>
                </a:cubicBezTo>
                <a:cubicBezTo>
                  <a:pt x="0" y="97"/>
                  <a:pt x="18" y="146"/>
                  <a:pt x="29" y="195"/>
                </a:cubicBezTo>
                <a:cubicBezTo>
                  <a:pt x="31" y="204"/>
                  <a:pt x="30" y="215"/>
                  <a:pt x="37" y="220"/>
                </a:cubicBezTo>
                <a:cubicBezTo>
                  <a:pt x="51" y="230"/>
                  <a:pt x="70" y="231"/>
                  <a:pt x="86" y="236"/>
                </a:cubicBezTo>
                <a:cubicBezTo>
                  <a:pt x="94" y="239"/>
                  <a:pt x="110" y="244"/>
                  <a:pt x="110" y="244"/>
                </a:cubicBezTo>
                <a:cubicBezTo>
                  <a:pt x="218" y="234"/>
                  <a:pt x="318" y="203"/>
                  <a:pt x="426" y="203"/>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b="1" u="sng">
                <a:solidFill>
                  <a:schemeClr val="tx1"/>
                </a:solidFill>
                <a:latin typeface="Times New Roman" panose="02020603050405020304" pitchFamily="18" charset="0"/>
              </a:defRPr>
            </a:lvl1pPr>
            <a:lvl2pPr marL="742950" indent="-285750" eaLnBrk="0" hangingPunct="0">
              <a:defRPr b="1" u="sng">
                <a:solidFill>
                  <a:schemeClr val="tx1"/>
                </a:solidFill>
                <a:latin typeface="Times New Roman" panose="02020603050405020304" pitchFamily="18" charset="0"/>
              </a:defRPr>
            </a:lvl2pPr>
            <a:lvl3pPr marL="1143000" indent="-228600" eaLnBrk="0" hangingPunct="0">
              <a:defRPr b="1" u="sng">
                <a:solidFill>
                  <a:schemeClr val="tx1"/>
                </a:solidFill>
                <a:latin typeface="Times New Roman" panose="02020603050405020304" pitchFamily="18" charset="0"/>
              </a:defRPr>
            </a:lvl3pPr>
            <a:lvl4pPr marL="1600200" indent="-228600" eaLnBrk="0" hangingPunct="0">
              <a:defRPr b="1" u="sng">
                <a:solidFill>
                  <a:schemeClr val="tx1"/>
                </a:solidFill>
                <a:latin typeface="Times New Roman" panose="02020603050405020304" pitchFamily="18" charset="0"/>
              </a:defRPr>
            </a:lvl4pPr>
            <a:lvl5pPr marL="2057400" indent="-228600" eaLnBrk="0" hangingPunct="0">
              <a:defRPr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b="1" u="sng">
                <a:solidFill>
                  <a:schemeClr val="tx1"/>
                </a:solidFill>
                <a:latin typeface="Times New Roman" panose="02020603050405020304" pitchFamily="18" charset="0"/>
              </a:defRPr>
            </a:lvl9pPr>
          </a:lstStyle>
          <a:p>
            <a:pPr eaLnBrk="1" hangingPunct="1"/>
            <a:endParaRPr lang="en-US" altLang="en-US"/>
          </a:p>
        </p:txBody>
      </p:sp>
      <p:sp>
        <p:nvSpPr>
          <p:cNvPr id="168977" name="Freeform 29">
            <a:extLst>
              <a:ext uri="{FF2B5EF4-FFF2-40B4-BE49-F238E27FC236}">
                <a16:creationId xmlns:a16="http://schemas.microsoft.com/office/drawing/2014/main" id="{E608D68A-EDC3-437D-AC16-82A25FBEDE16}"/>
              </a:ext>
            </a:extLst>
          </p:cNvPr>
          <p:cNvSpPr>
            <a:spLocks/>
          </p:cNvSpPr>
          <p:nvPr/>
        </p:nvSpPr>
        <p:spPr bwMode="auto">
          <a:xfrm>
            <a:off x="4727575" y="4533900"/>
            <a:ext cx="836613" cy="303213"/>
          </a:xfrm>
          <a:custGeom>
            <a:avLst/>
            <a:gdLst>
              <a:gd name="T0" fmla="*/ 32 w 527"/>
              <a:gd name="T1" fmla="*/ 129 h 191"/>
              <a:gd name="T2" fmla="*/ 324 w 527"/>
              <a:gd name="T3" fmla="*/ 178 h 191"/>
              <a:gd name="T4" fmla="*/ 478 w 527"/>
              <a:gd name="T5" fmla="*/ 170 h 191"/>
              <a:gd name="T6" fmla="*/ 527 w 527"/>
              <a:gd name="T7" fmla="*/ 113 h 191"/>
              <a:gd name="T8" fmla="*/ 502 w 527"/>
              <a:gd name="T9" fmla="*/ 65 h 191"/>
              <a:gd name="T10" fmla="*/ 300 w 527"/>
              <a:gd name="T11" fmla="*/ 32 h 191"/>
              <a:gd name="T12" fmla="*/ 178 w 527"/>
              <a:gd name="T13" fmla="*/ 0 h 191"/>
              <a:gd name="T14" fmla="*/ 137 w 527"/>
              <a:gd name="T15" fmla="*/ 8 h 191"/>
              <a:gd name="T16" fmla="*/ 89 w 527"/>
              <a:gd name="T17" fmla="*/ 24 h 191"/>
              <a:gd name="T18" fmla="*/ 64 w 527"/>
              <a:gd name="T19" fmla="*/ 16 h 191"/>
              <a:gd name="T20" fmla="*/ 7 w 527"/>
              <a:gd name="T21" fmla="*/ 24 h 191"/>
              <a:gd name="T22" fmla="*/ 16 w 527"/>
              <a:gd name="T23" fmla="*/ 48 h 191"/>
              <a:gd name="T24" fmla="*/ 32 w 527"/>
              <a:gd name="T25" fmla="*/ 129 h 19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27"/>
              <a:gd name="T40" fmla="*/ 0 h 191"/>
              <a:gd name="T41" fmla="*/ 527 w 527"/>
              <a:gd name="T42" fmla="*/ 191 h 19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27" h="191">
                <a:moveTo>
                  <a:pt x="32" y="129"/>
                </a:moveTo>
                <a:cubicBezTo>
                  <a:pt x="90" y="191"/>
                  <a:pt x="259" y="174"/>
                  <a:pt x="324" y="178"/>
                </a:cubicBezTo>
                <a:cubicBezTo>
                  <a:pt x="380" y="185"/>
                  <a:pt x="424" y="188"/>
                  <a:pt x="478" y="170"/>
                </a:cubicBezTo>
                <a:cubicBezTo>
                  <a:pt x="506" y="128"/>
                  <a:pt x="512" y="158"/>
                  <a:pt x="527" y="113"/>
                </a:cubicBezTo>
                <a:cubicBezTo>
                  <a:pt x="517" y="98"/>
                  <a:pt x="515" y="78"/>
                  <a:pt x="502" y="65"/>
                </a:cubicBezTo>
                <a:cubicBezTo>
                  <a:pt x="460" y="22"/>
                  <a:pt x="318" y="33"/>
                  <a:pt x="300" y="32"/>
                </a:cubicBezTo>
                <a:cubicBezTo>
                  <a:pt x="258" y="24"/>
                  <a:pt x="219" y="10"/>
                  <a:pt x="178" y="0"/>
                </a:cubicBezTo>
                <a:cubicBezTo>
                  <a:pt x="164" y="3"/>
                  <a:pt x="150" y="4"/>
                  <a:pt x="137" y="8"/>
                </a:cubicBezTo>
                <a:cubicBezTo>
                  <a:pt x="121" y="12"/>
                  <a:pt x="89" y="24"/>
                  <a:pt x="89" y="24"/>
                </a:cubicBezTo>
                <a:cubicBezTo>
                  <a:pt x="81" y="21"/>
                  <a:pt x="73" y="16"/>
                  <a:pt x="64" y="16"/>
                </a:cubicBezTo>
                <a:cubicBezTo>
                  <a:pt x="45" y="16"/>
                  <a:pt x="23" y="13"/>
                  <a:pt x="7" y="24"/>
                </a:cubicBezTo>
                <a:cubicBezTo>
                  <a:pt x="0" y="29"/>
                  <a:pt x="13" y="40"/>
                  <a:pt x="16" y="48"/>
                </a:cubicBezTo>
                <a:cubicBezTo>
                  <a:pt x="17" y="52"/>
                  <a:pt x="50" y="129"/>
                  <a:pt x="32" y="129"/>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b="1" u="sng">
                <a:solidFill>
                  <a:schemeClr val="tx1"/>
                </a:solidFill>
                <a:latin typeface="Times New Roman" panose="02020603050405020304" pitchFamily="18" charset="0"/>
              </a:defRPr>
            </a:lvl1pPr>
            <a:lvl2pPr marL="742950" indent="-285750" eaLnBrk="0" hangingPunct="0">
              <a:defRPr b="1" u="sng">
                <a:solidFill>
                  <a:schemeClr val="tx1"/>
                </a:solidFill>
                <a:latin typeface="Times New Roman" panose="02020603050405020304" pitchFamily="18" charset="0"/>
              </a:defRPr>
            </a:lvl2pPr>
            <a:lvl3pPr marL="1143000" indent="-228600" eaLnBrk="0" hangingPunct="0">
              <a:defRPr b="1" u="sng">
                <a:solidFill>
                  <a:schemeClr val="tx1"/>
                </a:solidFill>
                <a:latin typeface="Times New Roman" panose="02020603050405020304" pitchFamily="18" charset="0"/>
              </a:defRPr>
            </a:lvl3pPr>
            <a:lvl4pPr marL="1600200" indent="-228600" eaLnBrk="0" hangingPunct="0">
              <a:defRPr b="1" u="sng">
                <a:solidFill>
                  <a:schemeClr val="tx1"/>
                </a:solidFill>
                <a:latin typeface="Times New Roman" panose="02020603050405020304" pitchFamily="18" charset="0"/>
              </a:defRPr>
            </a:lvl4pPr>
            <a:lvl5pPr marL="2057400" indent="-228600" eaLnBrk="0" hangingPunct="0">
              <a:defRPr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b="1" u="sng">
                <a:solidFill>
                  <a:schemeClr val="tx1"/>
                </a:solidFill>
                <a:latin typeface="Times New Roman" panose="02020603050405020304" pitchFamily="18" charset="0"/>
              </a:defRPr>
            </a:lvl9pPr>
          </a:lstStyle>
          <a:p>
            <a:pPr eaLnBrk="1" hangingPunct="1"/>
            <a:endParaRPr lang="en-US" altLang="en-US"/>
          </a:p>
        </p:txBody>
      </p:sp>
      <p:sp>
        <p:nvSpPr>
          <p:cNvPr id="168981" name="Line 21">
            <a:extLst>
              <a:ext uri="{FF2B5EF4-FFF2-40B4-BE49-F238E27FC236}">
                <a16:creationId xmlns:a16="http://schemas.microsoft.com/office/drawing/2014/main" id="{991CB85A-BD80-455E-B6B7-07094CC46572}"/>
              </a:ext>
            </a:extLst>
          </p:cNvPr>
          <p:cNvSpPr>
            <a:spLocks noChangeShapeType="1"/>
          </p:cNvSpPr>
          <p:nvPr/>
        </p:nvSpPr>
        <p:spPr bwMode="auto">
          <a:xfrm>
            <a:off x="5715000" y="1981200"/>
            <a:ext cx="2057400" cy="762000"/>
          </a:xfrm>
          <a:prstGeom prst="line">
            <a:avLst/>
          </a:prstGeom>
          <a:noFill/>
          <a:ln w="190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89113"/>
                                        </p:tgtEl>
                                        <p:attrNameLst>
                                          <p:attrName>style.visibility</p:attrName>
                                        </p:attrNameLst>
                                      </p:cBhvr>
                                      <p:to>
                                        <p:strVal val="visible"/>
                                      </p:to>
                                    </p:set>
                                    <p:anim calcmode="lin" valueType="num">
                                      <p:cBhvr additive="base">
                                        <p:cTn id="7" dur="500" fill="hold"/>
                                        <p:tgtEl>
                                          <p:spTgt spid="89113"/>
                                        </p:tgtEl>
                                        <p:attrNameLst>
                                          <p:attrName>ppt_x</p:attrName>
                                        </p:attrNameLst>
                                      </p:cBhvr>
                                      <p:tavLst>
                                        <p:tav tm="0">
                                          <p:val>
                                            <p:strVal val="0-#ppt_w/2"/>
                                          </p:val>
                                        </p:tav>
                                        <p:tav tm="100000">
                                          <p:val>
                                            <p:strVal val="#ppt_x"/>
                                          </p:val>
                                        </p:tav>
                                      </p:tavLst>
                                    </p:anim>
                                    <p:anim calcmode="lin" valueType="num">
                                      <p:cBhvr additive="base">
                                        <p:cTn id="8" dur="500" fill="hold"/>
                                        <p:tgtEl>
                                          <p:spTgt spid="891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3" name="Text Box 5">
            <a:extLst>
              <a:ext uri="{FF2B5EF4-FFF2-40B4-BE49-F238E27FC236}">
                <a16:creationId xmlns:a16="http://schemas.microsoft.com/office/drawing/2014/main" id="{F42974C0-D705-4002-9B00-12A4CA562999}"/>
              </a:ext>
            </a:extLst>
          </p:cNvPr>
          <p:cNvSpPr txBox="1">
            <a:spLocks noChangeArrowheads="1"/>
          </p:cNvSpPr>
          <p:nvPr/>
        </p:nvSpPr>
        <p:spPr bwMode="auto">
          <a:xfrm>
            <a:off x="2209800" y="5791200"/>
            <a:ext cx="46640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panose="02020603050405020304" pitchFamily="18" charset="0"/>
              </a:defRPr>
            </a:lvl1pPr>
            <a:lvl2pPr marL="742950" indent="-285750" eaLnBrk="0" hangingPunct="0">
              <a:defRPr b="1" u="sng">
                <a:solidFill>
                  <a:schemeClr val="tx1"/>
                </a:solidFill>
                <a:latin typeface="Times New Roman" panose="02020603050405020304" pitchFamily="18" charset="0"/>
              </a:defRPr>
            </a:lvl2pPr>
            <a:lvl3pPr marL="1143000" indent="-228600" eaLnBrk="0" hangingPunct="0">
              <a:defRPr b="1" u="sng">
                <a:solidFill>
                  <a:schemeClr val="tx1"/>
                </a:solidFill>
                <a:latin typeface="Times New Roman" panose="02020603050405020304" pitchFamily="18" charset="0"/>
              </a:defRPr>
            </a:lvl3pPr>
            <a:lvl4pPr marL="1600200" indent="-228600" eaLnBrk="0" hangingPunct="0">
              <a:defRPr b="1" u="sng">
                <a:solidFill>
                  <a:schemeClr val="tx1"/>
                </a:solidFill>
                <a:latin typeface="Times New Roman" panose="02020603050405020304" pitchFamily="18" charset="0"/>
              </a:defRPr>
            </a:lvl4pPr>
            <a:lvl5pPr marL="2057400" indent="-228600" eaLnBrk="0" hangingPunct="0">
              <a:defRPr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b="1" u="sng">
                <a:solidFill>
                  <a:schemeClr val="tx1"/>
                </a:solidFill>
                <a:latin typeface="Times New Roman" panose="02020603050405020304" pitchFamily="18" charset="0"/>
              </a:defRPr>
            </a:lvl9pPr>
          </a:lstStyle>
          <a:p>
            <a:pPr algn="ctr" eaLnBrk="1" hangingPunct="1"/>
            <a:r>
              <a:rPr lang="en-US" altLang="en-US" sz="4000" b="0" u="none">
                <a:solidFill>
                  <a:schemeClr val="bg1"/>
                </a:solidFill>
                <a:latin typeface="Akbar" pitchFamily="2" charset="0"/>
              </a:rPr>
              <a:t>ENTER</a:t>
            </a:r>
          </a:p>
        </p:txBody>
      </p:sp>
      <p:sp>
        <p:nvSpPr>
          <p:cNvPr id="78855" name="Text Box 11">
            <a:extLst>
              <a:ext uri="{FF2B5EF4-FFF2-40B4-BE49-F238E27FC236}">
                <a16:creationId xmlns:a16="http://schemas.microsoft.com/office/drawing/2014/main" id="{929E5662-2EAC-4D1F-8525-F593DC1CF188}"/>
              </a:ext>
            </a:extLst>
          </p:cNvPr>
          <p:cNvSpPr txBox="1">
            <a:spLocks noChangeArrowheads="1"/>
          </p:cNvSpPr>
          <p:nvPr/>
        </p:nvSpPr>
        <p:spPr bwMode="auto">
          <a:xfrm>
            <a:off x="609600" y="685800"/>
            <a:ext cx="80930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panose="02020603050405020304" pitchFamily="18" charset="0"/>
              </a:defRPr>
            </a:lvl1pPr>
            <a:lvl2pPr marL="742950" indent="-285750" eaLnBrk="0" hangingPunct="0">
              <a:defRPr b="1" u="sng">
                <a:solidFill>
                  <a:schemeClr val="tx1"/>
                </a:solidFill>
                <a:latin typeface="Times New Roman" panose="02020603050405020304" pitchFamily="18" charset="0"/>
              </a:defRPr>
            </a:lvl2pPr>
            <a:lvl3pPr marL="1143000" indent="-228600" eaLnBrk="0" hangingPunct="0">
              <a:defRPr b="1" u="sng">
                <a:solidFill>
                  <a:schemeClr val="tx1"/>
                </a:solidFill>
                <a:latin typeface="Times New Roman" panose="02020603050405020304" pitchFamily="18" charset="0"/>
              </a:defRPr>
            </a:lvl3pPr>
            <a:lvl4pPr marL="1600200" indent="-228600" eaLnBrk="0" hangingPunct="0">
              <a:defRPr b="1" u="sng">
                <a:solidFill>
                  <a:schemeClr val="tx1"/>
                </a:solidFill>
                <a:latin typeface="Times New Roman" panose="02020603050405020304" pitchFamily="18" charset="0"/>
              </a:defRPr>
            </a:lvl4pPr>
            <a:lvl5pPr marL="2057400" indent="-228600" eaLnBrk="0" hangingPunct="0">
              <a:defRPr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b="1" u="sng">
                <a:solidFill>
                  <a:schemeClr val="tx1"/>
                </a:solidFill>
                <a:latin typeface="Times New Roman" panose="02020603050405020304" pitchFamily="18" charset="0"/>
              </a:defRPr>
            </a:lvl9pPr>
          </a:lstStyle>
          <a:p>
            <a:pPr algn="ctr" eaLnBrk="1" hangingPunct="1"/>
            <a:r>
              <a:rPr lang="en-US" altLang="en-US" sz="2400" u="none">
                <a:solidFill>
                  <a:srgbClr val="FF0000"/>
                </a:solidFill>
              </a:rPr>
              <a:t> Ancient China (Huang He River)</a:t>
            </a:r>
          </a:p>
        </p:txBody>
      </p:sp>
      <p:sp>
        <p:nvSpPr>
          <p:cNvPr id="98321" name="Text Box 17">
            <a:extLst>
              <a:ext uri="{FF2B5EF4-FFF2-40B4-BE49-F238E27FC236}">
                <a16:creationId xmlns:a16="http://schemas.microsoft.com/office/drawing/2014/main" id="{76123F64-8D7C-4B65-8F43-686C9156EE9D}"/>
              </a:ext>
            </a:extLst>
          </p:cNvPr>
          <p:cNvSpPr txBox="1">
            <a:spLocks noChangeArrowheads="1"/>
          </p:cNvSpPr>
          <p:nvPr/>
        </p:nvSpPr>
        <p:spPr bwMode="auto">
          <a:xfrm>
            <a:off x="1295400" y="5334000"/>
            <a:ext cx="6400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panose="02020603050405020304" pitchFamily="18" charset="0"/>
              </a:defRPr>
            </a:lvl1pPr>
            <a:lvl2pPr marL="742950" indent="-285750" eaLnBrk="0" hangingPunct="0">
              <a:defRPr b="1" u="sng">
                <a:solidFill>
                  <a:schemeClr val="tx1"/>
                </a:solidFill>
                <a:latin typeface="Times New Roman" panose="02020603050405020304" pitchFamily="18" charset="0"/>
              </a:defRPr>
            </a:lvl2pPr>
            <a:lvl3pPr marL="1143000" indent="-228600" eaLnBrk="0" hangingPunct="0">
              <a:defRPr b="1" u="sng">
                <a:solidFill>
                  <a:schemeClr val="tx1"/>
                </a:solidFill>
                <a:latin typeface="Times New Roman" panose="02020603050405020304" pitchFamily="18" charset="0"/>
              </a:defRPr>
            </a:lvl3pPr>
            <a:lvl4pPr marL="1600200" indent="-228600" eaLnBrk="0" hangingPunct="0">
              <a:defRPr b="1" u="sng">
                <a:solidFill>
                  <a:schemeClr val="tx1"/>
                </a:solidFill>
                <a:latin typeface="Times New Roman" panose="02020603050405020304" pitchFamily="18" charset="0"/>
              </a:defRPr>
            </a:lvl4pPr>
            <a:lvl5pPr marL="2057400" indent="-228600" eaLnBrk="0" hangingPunct="0">
              <a:defRPr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b="1" u="sng">
                <a:solidFill>
                  <a:schemeClr val="tx1"/>
                </a:solidFill>
                <a:latin typeface="Times New Roman" panose="02020603050405020304" pitchFamily="18" charset="0"/>
              </a:defRPr>
            </a:lvl9pPr>
          </a:lstStyle>
          <a:p>
            <a:pPr algn="ctr" eaLnBrk="1" hangingPunct="1"/>
            <a:r>
              <a:rPr lang="en-US" altLang="en-US" u="none">
                <a:solidFill>
                  <a:srgbClr val="333399"/>
                </a:solidFill>
              </a:rPr>
              <a:t>An artist visualizes what the ancient Chinese village of Banpo </a:t>
            </a:r>
          </a:p>
          <a:p>
            <a:pPr algn="ctr" eaLnBrk="1" hangingPunct="1"/>
            <a:r>
              <a:rPr lang="en-US" altLang="en-US" u="none">
                <a:solidFill>
                  <a:srgbClr val="333399"/>
                </a:solidFill>
              </a:rPr>
              <a:t>on the Huang He may have looked like over 4,000 years ago.</a:t>
            </a:r>
          </a:p>
        </p:txBody>
      </p:sp>
      <p:pic>
        <p:nvPicPr>
          <p:cNvPr id="98324" name="Picture 20" descr="D:\home\twloessin\My Pictures\china\Ancient Chinese village of Banpo.jpg">
            <a:extLst>
              <a:ext uri="{FF2B5EF4-FFF2-40B4-BE49-F238E27FC236}">
                <a16:creationId xmlns:a16="http://schemas.microsoft.com/office/drawing/2014/main" id="{895B5C9D-B0EE-4844-928B-A794500F5E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19200"/>
            <a:ext cx="91440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98324"/>
                                        </p:tgtEl>
                                        <p:attrNameLst>
                                          <p:attrName>style.visibility</p:attrName>
                                        </p:attrNameLst>
                                      </p:cBhvr>
                                      <p:to>
                                        <p:strVal val="visible"/>
                                      </p:to>
                                    </p:set>
                                    <p:anim calcmode="lin" valueType="num">
                                      <p:cBhvr additive="base">
                                        <p:cTn id="7" dur="500" fill="hold"/>
                                        <p:tgtEl>
                                          <p:spTgt spid="98324"/>
                                        </p:tgtEl>
                                        <p:attrNameLst>
                                          <p:attrName>ppt_x</p:attrName>
                                        </p:attrNameLst>
                                      </p:cBhvr>
                                      <p:tavLst>
                                        <p:tav tm="0">
                                          <p:val>
                                            <p:strVal val="0-#ppt_w/2"/>
                                          </p:val>
                                        </p:tav>
                                        <p:tav tm="100000">
                                          <p:val>
                                            <p:strVal val="#ppt_x"/>
                                          </p:val>
                                        </p:tav>
                                      </p:tavLst>
                                    </p:anim>
                                    <p:anim calcmode="lin" valueType="num">
                                      <p:cBhvr additive="base">
                                        <p:cTn id="8" dur="500" fill="hold"/>
                                        <p:tgtEl>
                                          <p:spTgt spid="9832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8321"/>
                                        </p:tgtEl>
                                        <p:attrNameLst>
                                          <p:attrName>style.visibility</p:attrName>
                                        </p:attrNameLst>
                                      </p:cBhvr>
                                      <p:to>
                                        <p:strVal val="visible"/>
                                      </p:to>
                                    </p:set>
                                    <p:anim calcmode="lin" valueType="num">
                                      <p:cBhvr additive="base">
                                        <p:cTn id="13" dur="500" fill="hold"/>
                                        <p:tgtEl>
                                          <p:spTgt spid="98321"/>
                                        </p:tgtEl>
                                        <p:attrNameLst>
                                          <p:attrName>ppt_x</p:attrName>
                                        </p:attrNameLst>
                                      </p:cBhvr>
                                      <p:tavLst>
                                        <p:tav tm="0">
                                          <p:val>
                                            <p:strVal val="0-#ppt_w/2"/>
                                          </p:val>
                                        </p:tav>
                                        <p:tav tm="100000">
                                          <p:val>
                                            <p:strVal val="#ppt_x"/>
                                          </p:val>
                                        </p:tav>
                                      </p:tavLst>
                                    </p:anim>
                                    <p:anim calcmode="lin" valueType="num">
                                      <p:cBhvr additive="base">
                                        <p:cTn id="14" dur="500" fill="hold"/>
                                        <p:tgtEl>
                                          <p:spTgt spid="983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21"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417" name="Picture 217" descr="http://www.chinapage.com/word/love.jpg">
            <a:extLst>
              <a:ext uri="{FF2B5EF4-FFF2-40B4-BE49-F238E27FC236}">
                <a16:creationId xmlns:a16="http://schemas.microsoft.com/office/drawing/2014/main" id="{A0EDA5D8-A686-4D4D-BFE4-0D1D552A3B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5410200"/>
            <a:ext cx="1690688"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422" name="Text Box 222">
            <a:extLst>
              <a:ext uri="{FF2B5EF4-FFF2-40B4-BE49-F238E27FC236}">
                <a16:creationId xmlns:a16="http://schemas.microsoft.com/office/drawing/2014/main" id="{107C048C-B408-4FC5-BC84-7E83607E2767}"/>
              </a:ext>
            </a:extLst>
          </p:cNvPr>
          <p:cNvSpPr txBox="1">
            <a:spLocks noChangeArrowheads="1"/>
          </p:cNvSpPr>
          <p:nvPr/>
        </p:nvSpPr>
        <p:spPr bwMode="auto">
          <a:xfrm>
            <a:off x="3276600" y="6477000"/>
            <a:ext cx="9302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panose="02020603050405020304" pitchFamily="18" charset="0"/>
              </a:defRPr>
            </a:lvl1pPr>
            <a:lvl2pPr marL="742950" indent="-285750" eaLnBrk="0" hangingPunct="0">
              <a:defRPr b="1" u="sng">
                <a:solidFill>
                  <a:schemeClr val="tx1"/>
                </a:solidFill>
                <a:latin typeface="Times New Roman" panose="02020603050405020304" pitchFamily="18" charset="0"/>
              </a:defRPr>
            </a:lvl2pPr>
            <a:lvl3pPr marL="1143000" indent="-228600" eaLnBrk="0" hangingPunct="0">
              <a:defRPr b="1" u="sng">
                <a:solidFill>
                  <a:schemeClr val="tx1"/>
                </a:solidFill>
                <a:latin typeface="Times New Roman" panose="02020603050405020304" pitchFamily="18" charset="0"/>
              </a:defRPr>
            </a:lvl3pPr>
            <a:lvl4pPr marL="1600200" indent="-228600" eaLnBrk="0" hangingPunct="0">
              <a:defRPr b="1" u="sng">
                <a:solidFill>
                  <a:schemeClr val="tx1"/>
                </a:solidFill>
                <a:latin typeface="Times New Roman" panose="02020603050405020304" pitchFamily="18" charset="0"/>
              </a:defRPr>
            </a:lvl4pPr>
            <a:lvl5pPr marL="2057400" indent="-228600" eaLnBrk="0" hangingPunct="0">
              <a:defRPr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b="1" u="sng">
                <a:solidFill>
                  <a:schemeClr val="tx1"/>
                </a:solidFill>
                <a:latin typeface="Times New Roman" panose="02020603050405020304" pitchFamily="18" charset="0"/>
              </a:defRPr>
            </a:lvl9pPr>
          </a:lstStyle>
          <a:p>
            <a:pPr eaLnBrk="1" hangingPunct="1"/>
            <a:r>
              <a:rPr lang="en-US" altLang="en-US">
                <a:solidFill>
                  <a:schemeClr val="bg1"/>
                </a:solidFill>
              </a:rPr>
              <a:t>LOVE</a:t>
            </a:r>
          </a:p>
        </p:txBody>
      </p:sp>
      <p:pic>
        <p:nvPicPr>
          <p:cNvPr id="51429" name="Picture 229" descr="http://www.chinapage.com/word/fu02.gif">
            <a:extLst>
              <a:ext uri="{FF2B5EF4-FFF2-40B4-BE49-F238E27FC236}">
                <a16:creationId xmlns:a16="http://schemas.microsoft.com/office/drawing/2014/main" id="{70F31237-3176-476E-98FF-EE68D98061E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533400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432" name="Text Box 232">
            <a:extLst>
              <a:ext uri="{FF2B5EF4-FFF2-40B4-BE49-F238E27FC236}">
                <a16:creationId xmlns:a16="http://schemas.microsoft.com/office/drawing/2014/main" id="{C34711FF-64D0-459A-BC2D-4AF44CB8B81B}"/>
              </a:ext>
            </a:extLst>
          </p:cNvPr>
          <p:cNvSpPr txBox="1">
            <a:spLocks noChangeArrowheads="1"/>
          </p:cNvSpPr>
          <p:nvPr/>
        </p:nvSpPr>
        <p:spPr bwMode="auto">
          <a:xfrm>
            <a:off x="6477000" y="6477000"/>
            <a:ext cx="9302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panose="02020603050405020304" pitchFamily="18" charset="0"/>
              </a:defRPr>
            </a:lvl1pPr>
            <a:lvl2pPr marL="742950" indent="-285750" eaLnBrk="0" hangingPunct="0">
              <a:defRPr b="1" u="sng">
                <a:solidFill>
                  <a:schemeClr val="tx1"/>
                </a:solidFill>
                <a:latin typeface="Times New Roman" panose="02020603050405020304" pitchFamily="18" charset="0"/>
              </a:defRPr>
            </a:lvl2pPr>
            <a:lvl3pPr marL="1143000" indent="-228600" eaLnBrk="0" hangingPunct="0">
              <a:defRPr b="1" u="sng">
                <a:solidFill>
                  <a:schemeClr val="tx1"/>
                </a:solidFill>
                <a:latin typeface="Times New Roman" panose="02020603050405020304" pitchFamily="18" charset="0"/>
              </a:defRPr>
            </a:lvl3pPr>
            <a:lvl4pPr marL="1600200" indent="-228600" eaLnBrk="0" hangingPunct="0">
              <a:defRPr b="1" u="sng">
                <a:solidFill>
                  <a:schemeClr val="tx1"/>
                </a:solidFill>
                <a:latin typeface="Times New Roman" panose="02020603050405020304" pitchFamily="18" charset="0"/>
              </a:defRPr>
            </a:lvl4pPr>
            <a:lvl5pPr marL="2057400" indent="-228600" eaLnBrk="0" hangingPunct="0">
              <a:defRPr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b="1" u="sng">
                <a:solidFill>
                  <a:schemeClr val="tx1"/>
                </a:solidFill>
                <a:latin typeface="Times New Roman" panose="02020603050405020304" pitchFamily="18" charset="0"/>
              </a:defRPr>
            </a:lvl9pPr>
          </a:lstStyle>
          <a:p>
            <a:pPr eaLnBrk="1" hangingPunct="1"/>
            <a:r>
              <a:rPr lang="en-US" altLang="en-US"/>
              <a:t>LUCK</a:t>
            </a:r>
          </a:p>
        </p:txBody>
      </p:sp>
      <p:pic>
        <p:nvPicPr>
          <p:cNvPr id="51435" name="Picture 235" descr="http://www.chinapage.com/word/peace.gif">
            <a:extLst>
              <a:ext uri="{FF2B5EF4-FFF2-40B4-BE49-F238E27FC236}">
                <a16:creationId xmlns:a16="http://schemas.microsoft.com/office/drawing/2014/main" id="{0A7A0E62-9A8C-47E4-8C2F-EFC65EDD551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5410200"/>
            <a:ext cx="28956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438" name="Text Box 238">
            <a:extLst>
              <a:ext uri="{FF2B5EF4-FFF2-40B4-BE49-F238E27FC236}">
                <a16:creationId xmlns:a16="http://schemas.microsoft.com/office/drawing/2014/main" id="{A3B2FB1E-951E-49F8-91E7-823F60E192BF}"/>
              </a:ext>
            </a:extLst>
          </p:cNvPr>
          <p:cNvSpPr txBox="1">
            <a:spLocks noChangeArrowheads="1"/>
          </p:cNvSpPr>
          <p:nvPr/>
        </p:nvSpPr>
        <p:spPr bwMode="auto">
          <a:xfrm>
            <a:off x="914400" y="6477000"/>
            <a:ext cx="990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panose="02020603050405020304" pitchFamily="18" charset="0"/>
              </a:defRPr>
            </a:lvl1pPr>
            <a:lvl2pPr marL="742950" indent="-285750" eaLnBrk="0" hangingPunct="0">
              <a:defRPr b="1" u="sng">
                <a:solidFill>
                  <a:schemeClr val="tx1"/>
                </a:solidFill>
                <a:latin typeface="Times New Roman" panose="02020603050405020304" pitchFamily="18" charset="0"/>
              </a:defRPr>
            </a:lvl2pPr>
            <a:lvl3pPr marL="1143000" indent="-228600" eaLnBrk="0" hangingPunct="0">
              <a:defRPr b="1" u="sng">
                <a:solidFill>
                  <a:schemeClr val="tx1"/>
                </a:solidFill>
                <a:latin typeface="Times New Roman" panose="02020603050405020304" pitchFamily="18" charset="0"/>
              </a:defRPr>
            </a:lvl3pPr>
            <a:lvl4pPr marL="1600200" indent="-228600" eaLnBrk="0" hangingPunct="0">
              <a:defRPr b="1" u="sng">
                <a:solidFill>
                  <a:schemeClr val="tx1"/>
                </a:solidFill>
                <a:latin typeface="Times New Roman" panose="02020603050405020304" pitchFamily="18" charset="0"/>
              </a:defRPr>
            </a:lvl4pPr>
            <a:lvl5pPr marL="2057400" indent="-228600" eaLnBrk="0" hangingPunct="0">
              <a:defRPr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b="1" u="sng">
                <a:solidFill>
                  <a:schemeClr val="tx1"/>
                </a:solidFill>
                <a:latin typeface="Times New Roman" panose="02020603050405020304" pitchFamily="18" charset="0"/>
              </a:defRPr>
            </a:lvl9pPr>
          </a:lstStyle>
          <a:p>
            <a:pPr eaLnBrk="1" hangingPunct="1"/>
            <a:r>
              <a:rPr lang="en-US" altLang="en-US"/>
              <a:t>PEACE</a:t>
            </a:r>
          </a:p>
        </p:txBody>
      </p:sp>
      <p:sp>
        <p:nvSpPr>
          <p:cNvPr id="79880" name="Rectangle 239">
            <a:extLst>
              <a:ext uri="{FF2B5EF4-FFF2-40B4-BE49-F238E27FC236}">
                <a16:creationId xmlns:a16="http://schemas.microsoft.com/office/drawing/2014/main" id="{8B4DE23E-A31A-45F7-8A07-763299B22E15}"/>
              </a:ext>
            </a:extLst>
          </p:cNvPr>
          <p:cNvSpPr>
            <a:spLocks noChangeArrowheads="1"/>
          </p:cNvSpPr>
          <p:nvPr/>
        </p:nvSpPr>
        <p:spPr bwMode="auto">
          <a:xfrm>
            <a:off x="0" y="2652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panose="02020603050405020304" pitchFamily="18" charset="0"/>
              </a:defRPr>
            </a:lvl1pPr>
            <a:lvl2pPr marL="742950" indent="-285750" eaLnBrk="0" hangingPunct="0">
              <a:defRPr b="1" u="sng">
                <a:solidFill>
                  <a:schemeClr val="tx1"/>
                </a:solidFill>
                <a:latin typeface="Times New Roman" panose="02020603050405020304" pitchFamily="18" charset="0"/>
              </a:defRPr>
            </a:lvl2pPr>
            <a:lvl3pPr marL="1143000" indent="-228600" eaLnBrk="0" hangingPunct="0">
              <a:defRPr b="1" u="sng">
                <a:solidFill>
                  <a:schemeClr val="tx1"/>
                </a:solidFill>
                <a:latin typeface="Times New Roman" panose="02020603050405020304" pitchFamily="18" charset="0"/>
              </a:defRPr>
            </a:lvl3pPr>
            <a:lvl4pPr marL="1600200" indent="-228600" eaLnBrk="0" hangingPunct="0">
              <a:defRPr b="1" u="sng">
                <a:solidFill>
                  <a:schemeClr val="tx1"/>
                </a:solidFill>
                <a:latin typeface="Times New Roman" panose="02020603050405020304" pitchFamily="18" charset="0"/>
              </a:defRPr>
            </a:lvl4pPr>
            <a:lvl5pPr marL="2057400" indent="-228600" eaLnBrk="0" hangingPunct="0">
              <a:defRPr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b="1" u="sng">
                <a:solidFill>
                  <a:schemeClr val="tx1"/>
                </a:solidFill>
                <a:latin typeface="Times New Roman" panose="02020603050405020304" pitchFamily="18" charset="0"/>
              </a:defRPr>
            </a:lvl9pPr>
          </a:lstStyle>
          <a:p>
            <a:pPr eaLnBrk="1" hangingPunct="1"/>
            <a:endParaRPr lang="en-US" altLang="en-US"/>
          </a:p>
        </p:txBody>
      </p:sp>
      <p:pic>
        <p:nvPicPr>
          <p:cNvPr id="51441" name="Picture 241" descr="http://www.chinapage.com/word/eternity.jpg">
            <a:extLst>
              <a:ext uri="{FF2B5EF4-FFF2-40B4-BE49-F238E27FC236}">
                <a16:creationId xmlns:a16="http://schemas.microsoft.com/office/drawing/2014/main" id="{3064637F-7CE6-4EB2-8527-3FB186CC6C5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43800" y="5410200"/>
            <a:ext cx="11588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444" name="Text Box 244">
            <a:extLst>
              <a:ext uri="{FF2B5EF4-FFF2-40B4-BE49-F238E27FC236}">
                <a16:creationId xmlns:a16="http://schemas.microsoft.com/office/drawing/2014/main" id="{B5C95CFE-4F27-4990-A0E5-055CDA6E6F3A}"/>
              </a:ext>
            </a:extLst>
          </p:cNvPr>
          <p:cNvSpPr txBox="1">
            <a:spLocks noChangeArrowheads="1"/>
          </p:cNvSpPr>
          <p:nvPr/>
        </p:nvSpPr>
        <p:spPr bwMode="auto">
          <a:xfrm>
            <a:off x="7467600" y="6477000"/>
            <a:ext cx="1447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panose="02020603050405020304" pitchFamily="18" charset="0"/>
              </a:defRPr>
            </a:lvl1pPr>
            <a:lvl2pPr marL="742950" indent="-285750" eaLnBrk="0" hangingPunct="0">
              <a:defRPr b="1" u="sng">
                <a:solidFill>
                  <a:schemeClr val="tx1"/>
                </a:solidFill>
                <a:latin typeface="Times New Roman" panose="02020603050405020304" pitchFamily="18" charset="0"/>
              </a:defRPr>
            </a:lvl2pPr>
            <a:lvl3pPr marL="1143000" indent="-228600" eaLnBrk="0" hangingPunct="0">
              <a:defRPr b="1" u="sng">
                <a:solidFill>
                  <a:schemeClr val="tx1"/>
                </a:solidFill>
                <a:latin typeface="Times New Roman" panose="02020603050405020304" pitchFamily="18" charset="0"/>
              </a:defRPr>
            </a:lvl3pPr>
            <a:lvl4pPr marL="1600200" indent="-228600" eaLnBrk="0" hangingPunct="0">
              <a:defRPr b="1" u="sng">
                <a:solidFill>
                  <a:schemeClr val="tx1"/>
                </a:solidFill>
                <a:latin typeface="Times New Roman" panose="02020603050405020304" pitchFamily="18" charset="0"/>
              </a:defRPr>
            </a:lvl4pPr>
            <a:lvl5pPr marL="2057400" indent="-228600" eaLnBrk="0" hangingPunct="0">
              <a:defRPr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b="1" u="sng">
                <a:solidFill>
                  <a:schemeClr val="tx1"/>
                </a:solidFill>
                <a:latin typeface="Times New Roman" panose="02020603050405020304" pitchFamily="18" charset="0"/>
              </a:defRPr>
            </a:lvl9pPr>
          </a:lstStyle>
          <a:p>
            <a:pPr eaLnBrk="1" hangingPunct="1"/>
            <a:r>
              <a:rPr lang="en-US" altLang="en-US"/>
              <a:t>ETERNITY</a:t>
            </a:r>
          </a:p>
        </p:txBody>
      </p:sp>
      <p:pic>
        <p:nvPicPr>
          <p:cNvPr id="51447" name="Picture 247" descr="http://www.chinapage.com/word/ren05.jpg">
            <a:extLst>
              <a:ext uri="{FF2B5EF4-FFF2-40B4-BE49-F238E27FC236}">
                <a16:creationId xmlns:a16="http://schemas.microsoft.com/office/drawing/2014/main" id="{EE47D81E-42E1-4478-8C2F-9F8090DD333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2000" y="5410200"/>
            <a:ext cx="17145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450" name="Text Box 250">
            <a:extLst>
              <a:ext uri="{FF2B5EF4-FFF2-40B4-BE49-F238E27FC236}">
                <a16:creationId xmlns:a16="http://schemas.microsoft.com/office/drawing/2014/main" id="{66B29C7C-B306-4F89-A439-69C763E56D92}"/>
              </a:ext>
            </a:extLst>
          </p:cNvPr>
          <p:cNvSpPr txBox="1">
            <a:spLocks noChangeArrowheads="1"/>
          </p:cNvSpPr>
          <p:nvPr/>
        </p:nvSpPr>
        <p:spPr bwMode="auto">
          <a:xfrm>
            <a:off x="4572000" y="6477000"/>
            <a:ext cx="1752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panose="02020603050405020304" pitchFamily="18" charset="0"/>
              </a:defRPr>
            </a:lvl1pPr>
            <a:lvl2pPr marL="742950" indent="-285750" eaLnBrk="0" hangingPunct="0">
              <a:defRPr b="1" u="sng">
                <a:solidFill>
                  <a:schemeClr val="tx1"/>
                </a:solidFill>
                <a:latin typeface="Times New Roman" panose="02020603050405020304" pitchFamily="18" charset="0"/>
              </a:defRPr>
            </a:lvl2pPr>
            <a:lvl3pPr marL="1143000" indent="-228600" eaLnBrk="0" hangingPunct="0">
              <a:defRPr b="1" u="sng">
                <a:solidFill>
                  <a:schemeClr val="tx1"/>
                </a:solidFill>
                <a:latin typeface="Times New Roman" panose="02020603050405020304" pitchFamily="18" charset="0"/>
              </a:defRPr>
            </a:lvl3pPr>
            <a:lvl4pPr marL="1600200" indent="-228600" eaLnBrk="0" hangingPunct="0">
              <a:defRPr b="1" u="sng">
                <a:solidFill>
                  <a:schemeClr val="tx1"/>
                </a:solidFill>
                <a:latin typeface="Times New Roman" panose="02020603050405020304" pitchFamily="18" charset="0"/>
              </a:defRPr>
            </a:lvl4pPr>
            <a:lvl5pPr marL="2057400" indent="-228600" eaLnBrk="0" hangingPunct="0">
              <a:defRPr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b="1" u="sng">
                <a:solidFill>
                  <a:schemeClr val="tx1"/>
                </a:solidFill>
                <a:latin typeface="Times New Roman" panose="02020603050405020304" pitchFamily="18" charset="0"/>
              </a:defRPr>
            </a:lvl9pPr>
          </a:lstStyle>
          <a:p>
            <a:pPr eaLnBrk="1" hangingPunct="1"/>
            <a:r>
              <a:rPr lang="en-US" altLang="en-US"/>
              <a:t>TOLERANCE</a:t>
            </a:r>
          </a:p>
        </p:txBody>
      </p:sp>
      <p:pic>
        <p:nvPicPr>
          <p:cNvPr id="79885" name="Picture 259" descr="http://www.chinapage.com/logo49.gif">
            <a:extLst>
              <a:ext uri="{FF2B5EF4-FFF2-40B4-BE49-F238E27FC236}">
                <a16:creationId xmlns:a16="http://schemas.microsoft.com/office/drawing/2014/main" id="{60EE3D49-7EDE-42F4-9994-717418ECE7F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610600" y="0"/>
            <a:ext cx="492125" cy="87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86" name="Rectangle 260">
            <a:extLst>
              <a:ext uri="{FF2B5EF4-FFF2-40B4-BE49-F238E27FC236}">
                <a16:creationId xmlns:a16="http://schemas.microsoft.com/office/drawing/2014/main" id="{EB911A69-D916-4215-9C78-03100678F3B8}"/>
              </a:ext>
            </a:extLst>
          </p:cNvPr>
          <p:cNvSpPr>
            <a:spLocks noChangeArrowheads="1"/>
          </p:cNvSpPr>
          <p:nvPr/>
        </p:nvSpPr>
        <p:spPr bwMode="auto">
          <a:xfrm>
            <a:off x="-33338" y="3086100"/>
            <a:ext cx="9144001"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panose="02020603050405020304" pitchFamily="18" charset="0"/>
              </a:defRPr>
            </a:lvl1pPr>
            <a:lvl2pPr marL="742950" indent="-285750" eaLnBrk="0" hangingPunct="0">
              <a:defRPr b="1" u="sng">
                <a:solidFill>
                  <a:schemeClr val="tx1"/>
                </a:solidFill>
                <a:latin typeface="Times New Roman" panose="02020603050405020304" pitchFamily="18" charset="0"/>
              </a:defRPr>
            </a:lvl2pPr>
            <a:lvl3pPr marL="1143000" indent="-228600" eaLnBrk="0" hangingPunct="0">
              <a:defRPr b="1" u="sng">
                <a:solidFill>
                  <a:schemeClr val="tx1"/>
                </a:solidFill>
                <a:latin typeface="Times New Roman" panose="02020603050405020304" pitchFamily="18" charset="0"/>
              </a:defRPr>
            </a:lvl3pPr>
            <a:lvl4pPr marL="1600200" indent="-228600" eaLnBrk="0" hangingPunct="0">
              <a:defRPr b="1" u="sng">
                <a:solidFill>
                  <a:schemeClr val="tx1"/>
                </a:solidFill>
                <a:latin typeface="Times New Roman" panose="02020603050405020304" pitchFamily="18" charset="0"/>
              </a:defRPr>
            </a:lvl4pPr>
            <a:lvl5pPr marL="2057400" indent="-228600" eaLnBrk="0" hangingPunct="0">
              <a:defRPr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b="1" u="sng">
                <a:solidFill>
                  <a:schemeClr val="tx1"/>
                </a:solidFill>
                <a:latin typeface="Times New Roman" panose="02020603050405020304" pitchFamily="18" charset="0"/>
              </a:defRPr>
            </a:lvl9pPr>
          </a:lstStyle>
          <a:p>
            <a:pPr eaLnBrk="1" hangingPunct="1"/>
            <a:endParaRPr lang="en-US" altLang="en-US"/>
          </a:p>
        </p:txBody>
      </p:sp>
      <p:pic>
        <p:nvPicPr>
          <p:cNvPr id="51505" name="Picture 305" descr="http://www-chaos.umd.edu/history/picts/HuangDi.jpg">
            <a:extLst>
              <a:ext uri="{FF2B5EF4-FFF2-40B4-BE49-F238E27FC236}">
                <a16:creationId xmlns:a16="http://schemas.microsoft.com/office/drawing/2014/main" id="{E94EE39F-E2B7-454A-AC1E-0E3D9A06B93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03925" y="0"/>
            <a:ext cx="3140075" cy="392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508" name="Text Box 308">
            <a:extLst>
              <a:ext uri="{FF2B5EF4-FFF2-40B4-BE49-F238E27FC236}">
                <a16:creationId xmlns:a16="http://schemas.microsoft.com/office/drawing/2014/main" id="{C0195231-B0EF-4D97-AB91-5B0885A69C14}"/>
              </a:ext>
            </a:extLst>
          </p:cNvPr>
          <p:cNvSpPr txBox="1">
            <a:spLocks noChangeArrowheads="1"/>
          </p:cNvSpPr>
          <p:nvPr/>
        </p:nvSpPr>
        <p:spPr bwMode="auto">
          <a:xfrm>
            <a:off x="228600" y="4191000"/>
            <a:ext cx="8915400" cy="110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panose="02020603050405020304" pitchFamily="18" charset="0"/>
              </a:defRPr>
            </a:lvl1pPr>
            <a:lvl2pPr marL="742950" indent="-285750" eaLnBrk="0" hangingPunct="0">
              <a:defRPr b="1" u="sng">
                <a:solidFill>
                  <a:schemeClr val="tx1"/>
                </a:solidFill>
                <a:latin typeface="Times New Roman" panose="02020603050405020304" pitchFamily="18" charset="0"/>
              </a:defRPr>
            </a:lvl2pPr>
            <a:lvl3pPr marL="1143000" indent="-228600" eaLnBrk="0" hangingPunct="0">
              <a:defRPr b="1" u="sng">
                <a:solidFill>
                  <a:schemeClr val="tx1"/>
                </a:solidFill>
                <a:latin typeface="Times New Roman" panose="02020603050405020304" pitchFamily="18" charset="0"/>
              </a:defRPr>
            </a:lvl3pPr>
            <a:lvl4pPr marL="1600200" indent="-228600" eaLnBrk="0" hangingPunct="0">
              <a:defRPr b="1" u="sng">
                <a:solidFill>
                  <a:schemeClr val="tx1"/>
                </a:solidFill>
                <a:latin typeface="Times New Roman" panose="02020603050405020304" pitchFamily="18" charset="0"/>
              </a:defRPr>
            </a:lvl4pPr>
            <a:lvl5pPr marL="2057400" indent="-228600" eaLnBrk="0" hangingPunct="0">
              <a:defRPr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b="1" u="sng">
                <a:solidFill>
                  <a:schemeClr val="tx1"/>
                </a:solidFill>
                <a:latin typeface="Times New Roman" panose="02020603050405020304" pitchFamily="18" charset="0"/>
              </a:defRPr>
            </a:lvl9pPr>
          </a:lstStyle>
          <a:p>
            <a:pPr eaLnBrk="1" hangingPunct="1">
              <a:buFontTx/>
              <a:buChar char="•"/>
            </a:pPr>
            <a:r>
              <a:rPr lang="en-US" altLang="en-US" b="0" u="none"/>
              <a:t> </a:t>
            </a:r>
            <a:r>
              <a:rPr lang="en-US" altLang="en-US" b="0" u="none">
                <a:solidFill>
                  <a:srgbClr val="333399"/>
                </a:solidFill>
              </a:rPr>
              <a:t>China’s geography</a:t>
            </a:r>
            <a:r>
              <a:rPr lang="en-US" altLang="en-US" b="0" u="none"/>
              <a:t>  </a:t>
            </a:r>
            <a:r>
              <a:rPr lang="en-US" altLang="en-US" b="0" i="1" u="none"/>
              <a:t>ocean, desert, high mountains, </a:t>
            </a:r>
            <a:r>
              <a:rPr lang="en-US" altLang="en-US" b="0" u="none">
                <a:solidFill>
                  <a:srgbClr val="333399"/>
                </a:solidFill>
              </a:rPr>
              <a:t>isolated China.</a:t>
            </a:r>
          </a:p>
          <a:p>
            <a:pPr eaLnBrk="1" hangingPunct="1"/>
            <a:r>
              <a:rPr lang="en-US" altLang="en-US" sz="1600" b="0" u="none"/>
              <a:t>Isolated geographically, cut off from trade, there would be little opportunity for cultural diffusion in </a:t>
            </a:r>
          </a:p>
          <a:p>
            <a:pPr eaLnBrk="1" hangingPunct="1"/>
            <a:r>
              <a:rPr lang="en-US" altLang="en-US" sz="1600" b="0" u="none"/>
              <a:t>China’s case.  Developing in a vacuum, China’s civilization would stand out as the most unique of our world’s early civilizations.</a:t>
            </a:r>
          </a:p>
        </p:txBody>
      </p:sp>
      <p:pic>
        <p:nvPicPr>
          <p:cNvPr id="51511" name="Picture 311" descr="Large Map: Neolithic Era (3000 b.c.-1500 b.c.) ">
            <a:extLst>
              <a:ext uri="{FF2B5EF4-FFF2-40B4-BE49-F238E27FC236}">
                <a16:creationId xmlns:a16="http://schemas.microsoft.com/office/drawing/2014/main" id="{5982005C-DCD4-409E-AB7C-54BB2DE69AF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0"/>
            <a:ext cx="54102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515" name="Text Box 315">
            <a:extLst>
              <a:ext uri="{FF2B5EF4-FFF2-40B4-BE49-F238E27FC236}">
                <a16:creationId xmlns:a16="http://schemas.microsoft.com/office/drawing/2014/main" id="{8D9CBA7B-B6C0-4827-8223-C5A70ED8BB5E}"/>
              </a:ext>
            </a:extLst>
          </p:cNvPr>
          <p:cNvSpPr txBox="1">
            <a:spLocks noChangeArrowheads="1"/>
          </p:cNvSpPr>
          <p:nvPr/>
        </p:nvSpPr>
        <p:spPr bwMode="auto">
          <a:xfrm>
            <a:off x="2362200" y="1295400"/>
            <a:ext cx="18446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panose="02020603050405020304" pitchFamily="18" charset="0"/>
              </a:defRPr>
            </a:lvl1pPr>
            <a:lvl2pPr marL="742950" indent="-285750" eaLnBrk="0" hangingPunct="0">
              <a:defRPr b="1" u="sng">
                <a:solidFill>
                  <a:schemeClr val="tx1"/>
                </a:solidFill>
                <a:latin typeface="Times New Roman" panose="02020603050405020304" pitchFamily="18" charset="0"/>
              </a:defRPr>
            </a:lvl2pPr>
            <a:lvl3pPr marL="1143000" indent="-228600" eaLnBrk="0" hangingPunct="0">
              <a:defRPr b="1" u="sng">
                <a:solidFill>
                  <a:schemeClr val="tx1"/>
                </a:solidFill>
                <a:latin typeface="Times New Roman" panose="02020603050405020304" pitchFamily="18" charset="0"/>
              </a:defRPr>
            </a:lvl3pPr>
            <a:lvl4pPr marL="1600200" indent="-228600" eaLnBrk="0" hangingPunct="0">
              <a:defRPr b="1" u="sng">
                <a:solidFill>
                  <a:schemeClr val="tx1"/>
                </a:solidFill>
                <a:latin typeface="Times New Roman" panose="02020603050405020304" pitchFamily="18" charset="0"/>
              </a:defRPr>
            </a:lvl4pPr>
            <a:lvl5pPr marL="2057400" indent="-228600" eaLnBrk="0" hangingPunct="0">
              <a:defRPr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b="1" u="sng">
                <a:solidFill>
                  <a:schemeClr val="tx1"/>
                </a:solidFill>
                <a:latin typeface="Times New Roman" panose="02020603050405020304" pitchFamily="18" charset="0"/>
              </a:defRPr>
            </a:lvl9pPr>
          </a:lstStyle>
          <a:p>
            <a:pPr eaLnBrk="1" hangingPunct="1"/>
            <a:r>
              <a:rPr lang="en-US" altLang="en-US" sz="1600" u="none">
                <a:solidFill>
                  <a:srgbClr val="FF0000"/>
                </a:solidFill>
              </a:rPr>
              <a:t>Gobi Desert</a:t>
            </a:r>
          </a:p>
        </p:txBody>
      </p:sp>
      <p:sp>
        <p:nvSpPr>
          <p:cNvPr id="51516" name="Text Box 316">
            <a:extLst>
              <a:ext uri="{FF2B5EF4-FFF2-40B4-BE49-F238E27FC236}">
                <a16:creationId xmlns:a16="http://schemas.microsoft.com/office/drawing/2014/main" id="{34882099-B054-4FB8-8880-6E4D6A638085}"/>
              </a:ext>
            </a:extLst>
          </p:cNvPr>
          <p:cNvSpPr txBox="1">
            <a:spLocks noChangeArrowheads="1"/>
          </p:cNvSpPr>
          <p:nvPr/>
        </p:nvSpPr>
        <p:spPr bwMode="auto">
          <a:xfrm>
            <a:off x="533400" y="1676400"/>
            <a:ext cx="2133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panose="02020603050405020304" pitchFamily="18" charset="0"/>
              </a:defRPr>
            </a:lvl1pPr>
            <a:lvl2pPr marL="742950" indent="-285750" eaLnBrk="0" hangingPunct="0">
              <a:defRPr b="1" u="sng">
                <a:solidFill>
                  <a:schemeClr val="tx1"/>
                </a:solidFill>
                <a:latin typeface="Times New Roman" panose="02020603050405020304" pitchFamily="18" charset="0"/>
              </a:defRPr>
            </a:lvl2pPr>
            <a:lvl3pPr marL="1143000" indent="-228600" eaLnBrk="0" hangingPunct="0">
              <a:defRPr b="1" u="sng">
                <a:solidFill>
                  <a:schemeClr val="tx1"/>
                </a:solidFill>
                <a:latin typeface="Times New Roman" panose="02020603050405020304" pitchFamily="18" charset="0"/>
              </a:defRPr>
            </a:lvl3pPr>
            <a:lvl4pPr marL="1600200" indent="-228600" eaLnBrk="0" hangingPunct="0">
              <a:defRPr b="1" u="sng">
                <a:solidFill>
                  <a:schemeClr val="tx1"/>
                </a:solidFill>
                <a:latin typeface="Times New Roman" panose="02020603050405020304" pitchFamily="18" charset="0"/>
              </a:defRPr>
            </a:lvl4pPr>
            <a:lvl5pPr marL="2057400" indent="-228600" eaLnBrk="0" hangingPunct="0">
              <a:defRPr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b="1" u="sng">
                <a:solidFill>
                  <a:schemeClr val="tx1"/>
                </a:solidFill>
                <a:latin typeface="Times New Roman" panose="02020603050405020304" pitchFamily="18" charset="0"/>
              </a:defRPr>
            </a:lvl9pPr>
          </a:lstStyle>
          <a:p>
            <a:pPr eaLnBrk="1" hangingPunct="1"/>
            <a:r>
              <a:rPr lang="en-US" altLang="en-US" sz="1600" u="none">
                <a:solidFill>
                  <a:srgbClr val="FF0000"/>
                </a:solidFill>
              </a:rPr>
              <a:t>Taklimakan Desert</a:t>
            </a:r>
          </a:p>
        </p:txBody>
      </p:sp>
      <p:sp>
        <p:nvSpPr>
          <p:cNvPr id="51517" name="Text Box 317">
            <a:extLst>
              <a:ext uri="{FF2B5EF4-FFF2-40B4-BE49-F238E27FC236}">
                <a16:creationId xmlns:a16="http://schemas.microsoft.com/office/drawing/2014/main" id="{05741619-72C0-4F7B-8B31-B60F0B328B92}"/>
              </a:ext>
            </a:extLst>
          </p:cNvPr>
          <p:cNvSpPr txBox="1">
            <a:spLocks noChangeArrowheads="1"/>
          </p:cNvSpPr>
          <p:nvPr/>
        </p:nvSpPr>
        <p:spPr bwMode="auto">
          <a:xfrm>
            <a:off x="609600" y="2362200"/>
            <a:ext cx="2133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panose="02020603050405020304" pitchFamily="18" charset="0"/>
              </a:defRPr>
            </a:lvl1pPr>
            <a:lvl2pPr marL="742950" indent="-285750" eaLnBrk="0" hangingPunct="0">
              <a:defRPr b="1" u="sng">
                <a:solidFill>
                  <a:schemeClr val="tx1"/>
                </a:solidFill>
                <a:latin typeface="Times New Roman" panose="02020603050405020304" pitchFamily="18" charset="0"/>
              </a:defRPr>
            </a:lvl2pPr>
            <a:lvl3pPr marL="1143000" indent="-228600" eaLnBrk="0" hangingPunct="0">
              <a:defRPr b="1" u="sng">
                <a:solidFill>
                  <a:schemeClr val="tx1"/>
                </a:solidFill>
                <a:latin typeface="Times New Roman" panose="02020603050405020304" pitchFamily="18" charset="0"/>
              </a:defRPr>
            </a:lvl3pPr>
            <a:lvl4pPr marL="1600200" indent="-228600" eaLnBrk="0" hangingPunct="0">
              <a:defRPr b="1" u="sng">
                <a:solidFill>
                  <a:schemeClr val="tx1"/>
                </a:solidFill>
                <a:latin typeface="Times New Roman" panose="02020603050405020304" pitchFamily="18" charset="0"/>
              </a:defRPr>
            </a:lvl4pPr>
            <a:lvl5pPr marL="2057400" indent="-228600" eaLnBrk="0" hangingPunct="0">
              <a:defRPr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b="1" u="sng">
                <a:solidFill>
                  <a:schemeClr val="tx1"/>
                </a:solidFill>
                <a:latin typeface="Times New Roman" panose="02020603050405020304" pitchFamily="18" charset="0"/>
              </a:defRPr>
            </a:lvl9pPr>
          </a:lstStyle>
          <a:p>
            <a:pPr eaLnBrk="1" hangingPunct="1"/>
            <a:r>
              <a:rPr lang="en-US" altLang="en-US" sz="1600" u="none">
                <a:solidFill>
                  <a:srgbClr val="FF0000"/>
                </a:solidFill>
              </a:rPr>
              <a:t>Himalaya Mts.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51417"/>
                                        </p:tgtEl>
                                        <p:attrNameLst>
                                          <p:attrName>style.visibility</p:attrName>
                                        </p:attrNameLst>
                                      </p:cBhvr>
                                      <p:to>
                                        <p:strVal val="visible"/>
                                      </p:to>
                                    </p:set>
                                    <p:anim calcmode="lin" valueType="num">
                                      <p:cBhvr additive="base">
                                        <p:cTn id="7" dur="500" fill="hold"/>
                                        <p:tgtEl>
                                          <p:spTgt spid="51417"/>
                                        </p:tgtEl>
                                        <p:attrNameLst>
                                          <p:attrName>ppt_x</p:attrName>
                                        </p:attrNameLst>
                                      </p:cBhvr>
                                      <p:tavLst>
                                        <p:tav tm="0">
                                          <p:val>
                                            <p:strVal val="0-#ppt_w/2"/>
                                          </p:val>
                                        </p:tav>
                                        <p:tav tm="100000">
                                          <p:val>
                                            <p:strVal val="#ppt_x"/>
                                          </p:val>
                                        </p:tav>
                                      </p:tavLst>
                                    </p:anim>
                                    <p:anim calcmode="lin" valueType="num">
                                      <p:cBhvr additive="base">
                                        <p:cTn id="8" dur="500" fill="hold"/>
                                        <p:tgtEl>
                                          <p:spTgt spid="51417"/>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1422"/>
                                        </p:tgtEl>
                                        <p:attrNameLst>
                                          <p:attrName>style.visibility</p:attrName>
                                        </p:attrNameLst>
                                      </p:cBhvr>
                                      <p:to>
                                        <p:strVal val="visible"/>
                                      </p:to>
                                    </p:set>
                                    <p:anim calcmode="lin" valueType="num">
                                      <p:cBhvr additive="base">
                                        <p:cTn id="13" dur="500" fill="hold"/>
                                        <p:tgtEl>
                                          <p:spTgt spid="51422"/>
                                        </p:tgtEl>
                                        <p:attrNameLst>
                                          <p:attrName>ppt_x</p:attrName>
                                        </p:attrNameLst>
                                      </p:cBhvr>
                                      <p:tavLst>
                                        <p:tav tm="0">
                                          <p:val>
                                            <p:strVal val="0-#ppt_w/2"/>
                                          </p:val>
                                        </p:tav>
                                        <p:tav tm="100000">
                                          <p:val>
                                            <p:strVal val="#ppt_x"/>
                                          </p:val>
                                        </p:tav>
                                      </p:tavLst>
                                    </p:anim>
                                    <p:anim calcmode="lin" valueType="num">
                                      <p:cBhvr additive="base">
                                        <p:cTn id="14" dur="500" fill="hold"/>
                                        <p:tgtEl>
                                          <p:spTgt spid="51422"/>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51429"/>
                                        </p:tgtEl>
                                        <p:attrNameLst>
                                          <p:attrName>style.visibility</p:attrName>
                                        </p:attrNameLst>
                                      </p:cBhvr>
                                      <p:to>
                                        <p:strVal val="visible"/>
                                      </p:to>
                                    </p:set>
                                    <p:anim calcmode="lin" valueType="num">
                                      <p:cBhvr additive="base">
                                        <p:cTn id="19" dur="500" fill="hold"/>
                                        <p:tgtEl>
                                          <p:spTgt spid="51429"/>
                                        </p:tgtEl>
                                        <p:attrNameLst>
                                          <p:attrName>ppt_x</p:attrName>
                                        </p:attrNameLst>
                                      </p:cBhvr>
                                      <p:tavLst>
                                        <p:tav tm="0">
                                          <p:val>
                                            <p:strVal val="0-#ppt_w/2"/>
                                          </p:val>
                                        </p:tav>
                                        <p:tav tm="100000">
                                          <p:val>
                                            <p:strVal val="#ppt_x"/>
                                          </p:val>
                                        </p:tav>
                                      </p:tavLst>
                                    </p:anim>
                                    <p:anim calcmode="lin" valueType="num">
                                      <p:cBhvr additive="base">
                                        <p:cTn id="20" dur="500" fill="hold"/>
                                        <p:tgtEl>
                                          <p:spTgt spid="51429"/>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1432"/>
                                        </p:tgtEl>
                                        <p:attrNameLst>
                                          <p:attrName>style.visibility</p:attrName>
                                        </p:attrNameLst>
                                      </p:cBhvr>
                                      <p:to>
                                        <p:strVal val="visible"/>
                                      </p:to>
                                    </p:set>
                                    <p:anim calcmode="lin" valueType="num">
                                      <p:cBhvr additive="base">
                                        <p:cTn id="25" dur="500" fill="hold"/>
                                        <p:tgtEl>
                                          <p:spTgt spid="51432"/>
                                        </p:tgtEl>
                                        <p:attrNameLst>
                                          <p:attrName>ppt_x</p:attrName>
                                        </p:attrNameLst>
                                      </p:cBhvr>
                                      <p:tavLst>
                                        <p:tav tm="0">
                                          <p:val>
                                            <p:strVal val="0-#ppt_w/2"/>
                                          </p:val>
                                        </p:tav>
                                        <p:tav tm="100000">
                                          <p:val>
                                            <p:strVal val="#ppt_x"/>
                                          </p:val>
                                        </p:tav>
                                      </p:tavLst>
                                    </p:anim>
                                    <p:anim calcmode="lin" valueType="num">
                                      <p:cBhvr additive="base">
                                        <p:cTn id="26" dur="500" fill="hold"/>
                                        <p:tgtEl>
                                          <p:spTgt spid="51432"/>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nodeType="clickEffect">
                                  <p:stCondLst>
                                    <p:cond delay="0"/>
                                  </p:stCondLst>
                                  <p:childTnLst>
                                    <p:set>
                                      <p:cBhvr>
                                        <p:cTn id="30" dur="1" fill="hold">
                                          <p:stCondLst>
                                            <p:cond delay="0"/>
                                          </p:stCondLst>
                                        </p:cTn>
                                        <p:tgtEl>
                                          <p:spTgt spid="51435"/>
                                        </p:tgtEl>
                                        <p:attrNameLst>
                                          <p:attrName>style.visibility</p:attrName>
                                        </p:attrNameLst>
                                      </p:cBhvr>
                                      <p:to>
                                        <p:strVal val="visible"/>
                                      </p:to>
                                    </p:set>
                                    <p:anim calcmode="lin" valueType="num">
                                      <p:cBhvr additive="base">
                                        <p:cTn id="31" dur="500" fill="hold"/>
                                        <p:tgtEl>
                                          <p:spTgt spid="51435"/>
                                        </p:tgtEl>
                                        <p:attrNameLst>
                                          <p:attrName>ppt_x</p:attrName>
                                        </p:attrNameLst>
                                      </p:cBhvr>
                                      <p:tavLst>
                                        <p:tav tm="0">
                                          <p:val>
                                            <p:strVal val="0-#ppt_w/2"/>
                                          </p:val>
                                        </p:tav>
                                        <p:tav tm="100000">
                                          <p:val>
                                            <p:strVal val="#ppt_x"/>
                                          </p:val>
                                        </p:tav>
                                      </p:tavLst>
                                    </p:anim>
                                    <p:anim calcmode="lin" valueType="num">
                                      <p:cBhvr additive="base">
                                        <p:cTn id="32" dur="500" fill="hold"/>
                                        <p:tgtEl>
                                          <p:spTgt spid="51435"/>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51438"/>
                                        </p:tgtEl>
                                        <p:attrNameLst>
                                          <p:attrName>style.visibility</p:attrName>
                                        </p:attrNameLst>
                                      </p:cBhvr>
                                      <p:to>
                                        <p:strVal val="visible"/>
                                      </p:to>
                                    </p:set>
                                    <p:anim calcmode="lin" valueType="num">
                                      <p:cBhvr additive="base">
                                        <p:cTn id="37" dur="500" fill="hold"/>
                                        <p:tgtEl>
                                          <p:spTgt spid="51438"/>
                                        </p:tgtEl>
                                        <p:attrNameLst>
                                          <p:attrName>ppt_x</p:attrName>
                                        </p:attrNameLst>
                                      </p:cBhvr>
                                      <p:tavLst>
                                        <p:tav tm="0">
                                          <p:val>
                                            <p:strVal val="0-#ppt_w/2"/>
                                          </p:val>
                                        </p:tav>
                                        <p:tav tm="100000">
                                          <p:val>
                                            <p:strVal val="#ppt_x"/>
                                          </p:val>
                                        </p:tav>
                                      </p:tavLst>
                                    </p:anim>
                                    <p:anim calcmode="lin" valueType="num">
                                      <p:cBhvr additive="base">
                                        <p:cTn id="38" dur="500" fill="hold"/>
                                        <p:tgtEl>
                                          <p:spTgt spid="51438"/>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nodeType="clickEffect">
                                  <p:stCondLst>
                                    <p:cond delay="0"/>
                                  </p:stCondLst>
                                  <p:childTnLst>
                                    <p:set>
                                      <p:cBhvr>
                                        <p:cTn id="42" dur="1" fill="hold">
                                          <p:stCondLst>
                                            <p:cond delay="0"/>
                                          </p:stCondLst>
                                        </p:cTn>
                                        <p:tgtEl>
                                          <p:spTgt spid="51441"/>
                                        </p:tgtEl>
                                        <p:attrNameLst>
                                          <p:attrName>style.visibility</p:attrName>
                                        </p:attrNameLst>
                                      </p:cBhvr>
                                      <p:to>
                                        <p:strVal val="visible"/>
                                      </p:to>
                                    </p:set>
                                    <p:anim calcmode="lin" valueType="num">
                                      <p:cBhvr additive="base">
                                        <p:cTn id="43" dur="500" fill="hold"/>
                                        <p:tgtEl>
                                          <p:spTgt spid="51441"/>
                                        </p:tgtEl>
                                        <p:attrNameLst>
                                          <p:attrName>ppt_x</p:attrName>
                                        </p:attrNameLst>
                                      </p:cBhvr>
                                      <p:tavLst>
                                        <p:tav tm="0">
                                          <p:val>
                                            <p:strVal val="0-#ppt_w/2"/>
                                          </p:val>
                                        </p:tav>
                                        <p:tav tm="100000">
                                          <p:val>
                                            <p:strVal val="#ppt_x"/>
                                          </p:val>
                                        </p:tav>
                                      </p:tavLst>
                                    </p:anim>
                                    <p:anim calcmode="lin" valueType="num">
                                      <p:cBhvr additive="base">
                                        <p:cTn id="44" dur="500" fill="hold"/>
                                        <p:tgtEl>
                                          <p:spTgt spid="51441"/>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51444"/>
                                        </p:tgtEl>
                                        <p:attrNameLst>
                                          <p:attrName>style.visibility</p:attrName>
                                        </p:attrNameLst>
                                      </p:cBhvr>
                                      <p:to>
                                        <p:strVal val="visible"/>
                                      </p:to>
                                    </p:set>
                                    <p:anim calcmode="lin" valueType="num">
                                      <p:cBhvr additive="base">
                                        <p:cTn id="49" dur="500" fill="hold"/>
                                        <p:tgtEl>
                                          <p:spTgt spid="51444"/>
                                        </p:tgtEl>
                                        <p:attrNameLst>
                                          <p:attrName>ppt_x</p:attrName>
                                        </p:attrNameLst>
                                      </p:cBhvr>
                                      <p:tavLst>
                                        <p:tav tm="0">
                                          <p:val>
                                            <p:strVal val="0-#ppt_w/2"/>
                                          </p:val>
                                        </p:tav>
                                        <p:tav tm="100000">
                                          <p:val>
                                            <p:strVal val="#ppt_x"/>
                                          </p:val>
                                        </p:tav>
                                      </p:tavLst>
                                    </p:anim>
                                    <p:anim calcmode="lin" valueType="num">
                                      <p:cBhvr additive="base">
                                        <p:cTn id="50" dur="500" fill="hold"/>
                                        <p:tgtEl>
                                          <p:spTgt spid="51444"/>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nodeType="clickEffect">
                                  <p:stCondLst>
                                    <p:cond delay="0"/>
                                  </p:stCondLst>
                                  <p:childTnLst>
                                    <p:set>
                                      <p:cBhvr>
                                        <p:cTn id="54" dur="1" fill="hold">
                                          <p:stCondLst>
                                            <p:cond delay="0"/>
                                          </p:stCondLst>
                                        </p:cTn>
                                        <p:tgtEl>
                                          <p:spTgt spid="51447"/>
                                        </p:tgtEl>
                                        <p:attrNameLst>
                                          <p:attrName>style.visibility</p:attrName>
                                        </p:attrNameLst>
                                      </p:cBhvr>
                                      <p:to>
                                        <p:strVal val="visible"/>
                                      </p:to>
                                    </p:set>
                                    <p:anim calcmode="lin" valueType="num">
                                      <p:cBhvr additive="base">
                                        <p:cTn id="55" dur="500" fill="hold"/>
                                        <p:tgtEl>
                                          <p:spTgt spid="51447"/>
                                        </p:tgtEl>
                                        <p:attrNameLst>
                                          <p:attrName>ppt_x</p:attrName>
                                        </p:attrNameLst>
                                      </p:cBhvr>
                                      <p:tavLst>
                                        <p:tav tm="0">
                                          <p:val>
                                            <p:strVal val="0-#ppt_w/2"/>
                                          </p:val>
                                        </p:tav>
                                        <p:tav tm="100000">
                                          <p:val>
                                            <p:strVal val="#ppt_x"/>
                                          </p:val>
                                        </p:tav>
                                      </p:tavLst>
                                    </p:anim>
                                    <p:anim calcmode="lin" valueType="num">
                                      <p:cBhvr additive="base">
                                        <p:cTn id="56" dur="500" fill="hold"/>
                                        <p:tgtEl>
                                          <p:spTgt spid="51447"/>
                                        </p:tgtEl>
                                        <p:attrNameLst>
                                          <p:attrName>ppt_y</p:attrName>
                                        </p:attrNameLst>
                                      </p:cBhvr>
                                      <p:tavLst>
                                        <p:tav tm="0">
                                          <p:val>
                                            <p:strVal val="#ppt_y"/>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51450"/>
                                        </p:tgtEl>
                                        <p:attrNameLst>
                                          <p:attrName>style.visibility</p:attrName>
                                        </p:attrNameLst>
                                      </p:cBhvr>
                                      <p:to>
                                        <p:strVal val="visible"/>
                                      </p:to>
                                    </p:set>
                                    <p:anim calcmode="lin" valueType="num">
                                      <p:cBhvr additive="base">
                                        <p:cTn id="61" dur="500" fill="hold"/>
                                        <p:tgtEl>
                                          <p:spTgt spid="51450"/>
                                        </p:tgtEl>
                                        <p:attrNameLst>
                                          <p:attrName>ppt_x</p:attrName>
                                        </p:attrNameLst>
                                      </p:cBhvr>
                                      <p:tavLst>
                                        <p:tav tm="0">
                                          <p:val>
                                            <p:strVal val="0-#ppt_w/2"/>
                                          </p:val>
                                        </p:tav>
                                        <p:tav tm="100000">
                                          <p:val>
                                            <p:strVal val="#ppt_x"/>
                                          </p:val>
                                        </p:tav>
                                      </p:tavLst>
                                    </p:anim>
                                    <p:anim calcmode="lin" valueType="num">
                                      <p:cBhvr additive="base">
                                        <p:cTn id="62" dur="500" fill="hold"/>
                                        <p:tgtEl>
                                          <p:spTgt spid="51450"/>
                                        </p:tgtEl>
                                        <p:attrNameLst>
                                          <p:attrName>ppt_y</p:attrName>
                                        </p:attrNameLst>
                                      </p:cBhvr>
                                      <p:tavLst>
                                        <p:tav tm="0">
                                          <p:val>
                                            <p:strVal val="#ppt_y"/>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9" presetClass="entr" presetSubtype="0" fill="hold" nodeType="clickEffect">
                                  <p:stCondLst>
                                    <p:cond delay="0"/>
                                  </p:stCondLst>
                                  <p:childTnLst>
                                    <p:set>
                                      <p:cBhvr>
                                        <p:cTn id="66" dur="1" fill="hold">
                                          <p:stCondLst>
                                            <p:cond delay="0"/>
                                          </p:stCondLst>
                                        </p:cTn>
                                        <p:tgtEl>
                                          <p:spTgt spid="51505"/>
                                        </p:tgtEl>
                                        <p:attrNameLst>
                                          <p:attrName>style.visibility</p:attrName>
                                        </p:attrNameLst>
                                      </p:cBhvr>
                                      <p:to>
                                        <p:strVal val="visible"/>
                                      </p:to>
                                    </p:set>
                                    <p:animEffect transition="in" filter="dissolve">
                                      <p:cBhvr>
                                        <p:cTn id="67" dur="500"/>
                                        <p:tgtEl>
                                          <p:spTgt spid="51505"/>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9" presetClass="entr" presetSubtype="0" fill="hold" nodeType="clickEffect">
                                  <p:stCondLst>
                                    <p:cond delay="0"/>
                                  </p:stCondLst>
                                  <p:childTnLst>
                                    <p:set>
                                      <p:cBhvr>
                                        <p:cTn id="71" dur="1" fill="hold">
                                          <p:stCondLst>
                                            <p:cond delay="0"/>
                                          </p:stCondLst>
                                        </p:cTn>
                                        <p:tgtEl>
                                          <p:spTgt spid="51511"/>
                                        </p:tgtEl>
                                        <p:attrNameLst>
                                          <p:attrName>style.visibility</p:attrName>
                                        </p:attrNameLst>
                                      </p:cBhvr>
                                      <p:to>
                                        <p:strVal val="visible"/>
                                      </p:to>
                                    </p:set>
                                    <p:animEffect transition="in" filter="dissolve">
                                      <p:cBhvr>
                                        <p:cTn id="72" dur="500"/>
                                        <p:tgtEl>
                                          <p:spTgt spid="51511"/>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2" presetClass="entr" presetSubtype="8" fill="hold" grpId="0" nodeType="clickEffect">
                                  <p:stCondLst>
                                    <p:cond delay="0"/>
                                  </p:stCondLst>
                                  <p:iterate type="lt">
                                    <p:tmPct val="100000"/>
                                  </p:iterate>
                                  <p:childTnLst>
                                    <p:set>
                                      <p:cBhvr>
                                        <p:cTn id="76" dur="1" fill="hold">
                                          <p:stCondLst>
                                            <p:cond delay="0"/>
                                          </p:stCondLst>
                                        </p:cTn>
                                        <p:tgtEl>
                                          <p:spTgt spid="51508"/>
                                        </p:tgtEl>
                                        <p:attrNameLst>
                                          <p:attrName>style.visibility</p:attrName>
                                        </p:attrNameLst>
                                      </p:cBhvr>
                                      <p:to>
                                        <p:strVal val="visible"/>
                                      </p:to>
                                    </p:set>
                                    <p:anim calcmode="lin" valueType="num">
                                      <p:cBhvr additive="base">
                                        <p:cTn id="77" dur="75" fill="hold"/>
                                        <p:tgtEl>
                                          <p:spTgt spid="51508"/>
                                        </p:tgtEl>
                                        <p:attrNameLst>
                                          <p:attrName>ppt_x</p:attrName>
                                        </p:attrNameLst>
                                      </p:cBhvr>
                                      <p:tavLst>
                                        <p:tav tm="0">
                                          <p:val>
                                            <p:strVal val="0-#ppt_w/2"/>
                                          </p:val>
                                        </p:tav>
                                        <p:tav tm="100000">
                                          <p:val>
                                            <p:strVal val="#ppt_x"/>
                                          </p:val>
                                        </p:tav>
                                      </p:tavLst>
                                    </p:anim>
                                    <p:anim calcmode="lin" valueType="num">
                                      <p:cBhvr additive="base">
                                        <p:cTn id="78" dur="75" fill="hold"/>
                                        <p:tgtEl>
                                          <p:spTgt spid="51508"/>
                                        </p:tgtEl>
                                        <p:attrNameLst>
                                          <p:attrName>ppt_y</p:attrName>
                                        </p:attrNameLst>
                                      </p:cBhvr>
                                      <p:tavLst>
                                        <p:tav tm="0">
                                          <p:val>
                                            <p:strVal val="#ppt_y"/>
                                          </p:val>
                                        </p:tav>
                                        <p:tav tm="100000">
                                          <p:val>
                                            <p:strVal val="#ppt_y"/>
                                          </p:val>
                                        </p:tav>
                                      </p:tavLst>
                                    </p:anim>
                                  </p:childTnLst>
                                </p:cTn>
                              </p:par>
                            </p:childTnLst>
                          </p:cTn>
                        </p:par>
                      </p:childTnLst>
                    </p:cTn>
                  </p:par>
                  <p:par>
                    <p:cTn id="79" fill="hold" nodeType="clickPar">
                      <p:stCondLst>
                        <p:cond delay="indefinite"/>
                      </p:stCondLst>
                      <p:childTnLst>
                        <p:par>
                          <p:cTn id="80" fill="hold" nodeType="withGroup">
                            <p:stCondLst>
                              <p:cond delay="0"/>
                            </p:stCondLst>
                            <p:childTnLst>
                              <p:par>
                                <p:cTn id="81" presetID="2" presetClass="entr" presetSubtype="8" fill="hold" grpId="0" nodeType="clickEffect">
                                  <p:stCondLst>
                                    <p:cond delay="0"/>
                                  </p:stCondLst>
                                  <p:childTnLst>
                                    <p:set>
                                      <p:cBhvr>
                                        <p:cTn id="82" dur="1" fill="hold">
                                          <p:stCondLst>
                                            <p:cond delay="0"/>
                                          </p:stCondLst>
                                        </p:cTn>
                                        <p:tgtEl>
                                          <p:spTgt spid="51515"/>
                                        </p:tgtEl>
                                        <p:attrNameLst>
                                          <p:attrName>style.visibility</p:attrName>
                                        </p:attrNameLst>
                                      </p:cBhvr>
                                      <p:to>
                                        <p:strVal val="visible"/>
                                      </p:to>
                                    </p:set>
                                    <p:anim calcmode="lin" valueType="num">
                                      <p:cBhvr additive="base">
                                        <p:cTn id="83" dur="500" fill="hold"/>
                                        <p:tgtEl>
                                          <p:spTgt spid="51515"/>
                                        </p:tgtEl>
                                        <p:attrNameLst>
                                          <p:attrName>ppt_x</p:attrName>
                                        </p:attrNameLst>
                                      </p:cBhvr>
                                      <p:tavLst>
                                        <p:tav tm="0">
                                          <p:val>
                                            <p:strVal val="0-#ppt_w/2"/>
                                          </p:val>
                                        </p:tav>
                                        <p:tav tm="100000">
                                          <p:val>
                                            <p:strVal val="#ppt_x"/>
                                          </p:val>
                                        </p:tav>
                                      </p:tavLst>
                                    </p:anim>
                                    <p:anim calcmode="lin" valueType="num">
                                      <p:cBhvr additive="base">
                                        <p:cTn id="84" dur="500" fill="hold"/>
                                        <p:tgtEl>
                                          <p:spTgt spid="51515"/>
                                        </p:tgtEl>
                                        <p:attrNameLst>
                                          <p:attrName>ppt_y</p:attrName>
                                        </p:attrNameLst>
                                      </p:cBhvr>
                                      <p:tavLst>
                                        <p:tav tm="0">
                                          <p:val>
                                            <p:strVal val="#ppt_y"/>
                                          </p:val>
                                        </p:tav>
                                        <p:tav tm="100000">
                                          <p:val>
                                            <p:strVal val="#ppt_y"/>
                                          </p:val>
                                        </p:tav>
                                      </p:tavLst>
                                    </p:anim>
                                  </p:childTnLst>
                                </p:cTn>
                              </p:par>
                            </p:childTnLst>
                          </p:cTn>
                        </p:par>
                      </p:childTnLst>
                    </p:cTn>
                  </p:par>
                  <p:par>
                    <p:cTn id="85" fill="hold" nodeType="clickPar">
                      <p:stCondLst>
                        <p:cond delay="indefinite"/>
                      </p:stCondLst>
                      <p:childTnLst>
                        <p:par>
                          <p:cTn id="86" fill="hold" nodeType="withGroup">
                            <p:stCondLst>
                              <p:cond delay="0"/>
                            </p:stCondLst>
                            <p:childTnLst>
                              <p:par>
                                <p:cTn id="87" presetID="2" presetClass="entr" presetSubtype="8" fill="hold" grpId="0" nodeType="clickEffect">
                                  <p:stCondLst>
                                    <p:cond delay="0"/>
                                  </p:stCondLst>
                                  <p:childTnLst>
                                    <p:set>
                                      <p:cBhvr>
                                        <p:cTn id="88" dur="1" fill="hold">
                                          <p:stCondLst>
                                            <p:cond delay="0"/>
                                          </p:stCondLst>
                                        </p:cTn>
                                        <p:tgtEl>
                                          <p:spTgt spid="51516"/>
                                        </p:tgtEl>
                                        <p:attrNameLst>
                                          <p:attrName>style.visibility</p:attrName>
                                        </p:attrNameLst>
                                      </p:cBhvr>
                                      <p:to>
                                        <p:strVal val="visible"/>
                                      </p:to>
                                    </p:set>
                                    <p:anim calcmode="lin" valueType="num">
                                      <p:cBhvr additive="base">
                                        <p:cTn id="89" dur="500" fill="hold"/>
                                        <p:tgtEl>
                                          <p:spTgt spid="51516"/>
                                        </p:tgtEl>
                                        <p:attrNameLst>
                                          <p:attrName>ppt_x</p:attrName>
                                        </p:attrNameLst>
                                      </p:cBhvr>
                                      <p:tavLst>
                                        <p:tav tm="0">
                                          <p:val>
                                            <p:strVal val="0-#ppt_w/2"/>
                                          </p:val>
                                        </p:tav>
                                        <p:tav tm="100000">
                                          <p:val>
                                            <p:strVal val="#ppt_x"/>
                                          </p:val>
                                        </p:tav>
                                      </p:tavLst>
                                    </p:anim>
                                    <p:anim calcmode="lin" valueType="num">
                                      <p:cBhvr additive="base">
                                        <p:cTn id="90" dur="500" fill="hold"/>
                                        <p:tgtEl>
                                          <p:spTgt spid="51516"/>
                                        </p:tgtEl>
                                        <p:attrNameLst>
                                          <p:attrName>ppt_y</p:attrName>
                                        </p:attrNameLst>
                                      </p:cBhvr>
                                      <p:tavLst>
                                        <p:tav tm="0">
                                          <p:val>
                                            <p:strVal val="#ppt_y"/>
                                          </p:val>
                                        </p:tav>
                                        <p:tav tm="100000">
                                          <p:val>
                                            <p:strVal val="#ppt_y"/>
                                          </p:val>
                                        </p:tav>
                                      </p:tavLst>
                                    </p:anim>
                                  </p:childTnLst>
                                </p:cTn>
                              </p:par>
                            </p:childTnLst>
                          </p:cTn>
                        </p:par>
                      </p:childTnLst>
                    </p:cTn>
                  </p:par>
                  <p:par>
                    <p:cTn id="91" fill="hold" nodeType="clickPar">
                      <p:stCondLst>
                        <p:cond delay="indefinite"/>
                      </p:stCondLst>
                      <p:childTnLst>
                        <p:par>
                          <p:cTn id="92" fill="hold" nodeType="withGroup">
                            <p:stCondLst>
                              <p:cond delay="0"/>
                            </p:stCondLst>
                            <p:childTnLst>
                              <p:par>
                                <p:cTn id="93" presetID="2" presetClass="entr" presetSubtype="8" fill="hold" grpId="0" nodeType="clickEffect">
                                  <p:stCondLst>
                                    <p:cond delay="0"/>
                                  </p:stCondLst>
                                  <p:childTnLst>
                                    <p:set>
                                      <p:cBhvr>
                                        <p:cTn id="94" dur="1" fill="hold">
                                          <p:stCondLst>
                                            <p:cond delay="0"/>
                                          </p:stCondLst>
                                        </p:cTn>
                                        <p:tgtEl>
                                          <p:spTgt spid="51517"/>
                                        </p:tgtEl>
                                        <p:attrNameLst>
                                          <p:attrName>style.visibility</p:attrName>
                                        </p:attrNameLst>
                                      </p:cBhvr>
                                      <p:to>
                                        <p:strVal val="visible"/>
                                      </p:to>
                                    </p:set>
                                    <p:anim calcmode="lin" valueType="num">
                                      <p:cBhvr additive="base">
                                        <p:cTn id="95" dur="500" fill="hold"/>
                                        <p:tgtEl>
                                          <p:spTgt spid="51517"/>
                                        </p:tgtEl>
                                        <p:attrNameLst>
                                          <p:attrName>ppt_x</p:attrName>
                                        </p:attrNameLst>
                                      </p:cBhvr>
                                      <p:tavLst>
                                        <p:tav tm="0">
                                          <p:val>
                                            <p:strVal val="0-#ppt_w/2"/>
                                          </p:val>
                                        </p:tav>
                                        <p:tav tm="100000">
                                          <p:val>
                                            <p:strVal val="#ppt_x"/>
                                          </p:val>
                                        </p:tav>
                                      </p:tavLst>
                                    </p:anim>
                                    <p:anim calcmode="lin" valueType="num">
                                      <p:cBhvr additive="base">
                                        <p:cTn id="96" dur="500" fill="hold"/>
                                        <p:tgtEl>
                                          <p:spTgt spid="515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22" grpId="0" autoUpdateAnimBg="0"/>
      <p:bldP spid="51432" grpId="0" autoUpdateAnimBg="0"/>
      <p:bldP spid="51438" grpId="0" autoUpdateAnimBg="0"/>
      <p:bldP spid="51444" grpId="0" autoUpdateAnimBg="0"/>
      <p:bldP spid="51450" grpId="0" autoUpdateAnimBg="0"/>
      <p:bldP spid="51508" grpId="0" autoUpdateAnimBg="0"/>
      <p:bldP spid="51515" grpId="0" autoUpdateAnimBg="0"/>
      <p:bldP spid="51516" grpId="0" autoUpdateAnimBg="0"/>
      <p:bldP spid="51517"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333399"/>
        </a:solidFill>
        <a:effectLst/>
      </p:bgPr>
    </p:bg>
    <p:spTree>
      <p:nvGrpSpPr>
        <p:cNvPr id="1" name=""/>
        <p:cNvGrpSpPr/>
        <p:nvPr/>
      </p:nvGrpSpPr>
      <p:grpSpPr>
        <a:xfrm>
          <a:off x="0" y="0"/>
          <a:ext cx="0" cy="0"/>
          <a:chOff x="0" y="0"/>
          <a:chExt cx="0" cy="0"/>
        </a:xfrm>
      </p:grpSpPr>
      <p:sp>
        <p:nvSpPr>
          <p:cNvPr id="80898" name="Rectangle 4">
            <a:extLst>
              <a:ext uri="{FF2B5EF4-FFF2-40B4-BE49-F238E27FC236}">
                <a16:creationId xmlns:a16="http://schemas.microsoft.com/office/drawing/2014/main" id="{18B03DE0-4EFA-474A-99E2-8895DBD372FF}"/>
              </a:ext>
            </a:extLst>
          </p:cNvPr>
          <p:cNvSpPr>
            <a:spLocks noChangeArrowheads="1"/>
          </p:cNvSpPr>
          <p:nvPr/>
        </p:nvSpPr>
        <p:spPr bwMode="auto">
          <a:xfrm>
            <a:off x="-406400" y="10636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panose="02020603050405020304" pitchFamily="18" charset="0"/>
              </a:defRPr>
            </a:lvl1pPr>
            <a:lvl2pPr marL="742950" indent="-285750" eaLnBrk="0" hangingPunct="0">
              <a:defRPr b="1" u="sng">
                <a:solidFill>
                  <a:schemeClr val="tx1"/>
                </a:solidFill>
                <a:latin typeface="Times New Roman" panose="02020603050405020304" pitchFamily="18" charset="0"/>
              </a:defRPr>
            </a:lvl2pPr>
            <a:lvl3pPr marL="1143000" indent="-228600" eaLnBrk="0" hangingPunct="0">
              <a:defRPr b="1" u="sng">
                <a:solidFill>
                  <a:schemeClr val="tx1"/>
                </a:solidFill>
                <a:latin typeface="Times New Roman" panose="02020603050405020304" pitchFamily="18" charset="0"/>
              </a:defRPr>
            </a:lvl3pPr>
            <a:lvl4pPr marL="1600200" indent="-228600" eaLnBrk="0" hangingPunct="0">
              <a:defRPr b="1" u="sng">
                <a:solidFill>
                  <a:schemeClr val="tx1"/>
                </a:solidFill>
                <a:latin typeface="Times New Roman" panose="02020603050405020304" pitchFamily="18" charset="0"/>
              </a:defRPr>
            </a:lvl4pPr>
            <a:lvl5pPr marL="2057400" indent="-228600" eaLnBrk="0" hangingPunct="0">
              <a:defRPr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b="1" u="sng">
                <a:solidFill>
                  <a:schemeClr val="tx1"/>
                </a:solidFill>
                <a:latin typeface="Times New Roman" panose="02020603050405020304" pitchFamily="18" charset="0"/>
              </a:defRPr>
            </a:lvl9pPr>
          </a:lstStyle>
          <a:p>
            <a:pPr eaLnBrk="1" hangingPunct="1"/>
            <a:endParaRPr lang="en-US" altLang="en-US"/>
          </a:p>
        </p:txBody>
      </p:sp>
      <p:grpSp>
        <p:nvGrpSpPr>
          <p:cNvPr id="80899" name="Group 28">
            <a:extLst>
              <a:ext uri="{FF2B5EF4-FFF2-40B4-BE49-F238E27FC236}">
                <a16:creationId xmlns:a16="http://schemas.microsoft.com/office/drawing/2014/main" id="{B7A4C2F7-FEAC-4054-8615-FE058215F57D}"/>
              </a:ext>
            </a:extLst>
          </p:cNvPr>
          <p:cNvGrpSpPr>
            <a:grpSpLocks/>
          </p:cNvGrpSpPr>
          <p:nvPr/>
        </p:nvGrpSpPr>
        <p:grpSpPr bwMode="auto">
          <a:xfrm>
            <a:off x="2667000" y="0"/>
            <a:ext cx="6477000" cy="3581400"/>
            <a:chOff x="-3" y="535"/>
            <a:chExt cx="3273" cy="3976"/>
          </a:xfrm>
        </p:grpSpPr>
        <p:grpSp>
          <p:nvGrpSpPr>
            <p:cNvPr id="80905" name="Group 29">
              <a:extLst>
                <a:ext uri="{FF2B5EF4-FFF2-40B4-BE49-F238E27FC236}">
                  <a16:creationId xmlns:a16="http://schemas.microsoft.com/office/drawing/2014/main" id="{1E755856-83D5-4D2C-A2EA-DCA6BD0E9D97}"/>
                </a:ext>
              </a:extLst>
            </p:cNvPr>
            <p:cNvGrpSpPr>
              <a:grpSpLocks/>
            </p:cNvGrpSpPr>
            <p:nvPr/>
          </p:nvGrpSpPr>
          <p:grpSpPr bwMode="auto">
            <a:xfrm>
              <a:off x="0" y="538"/>
              <a:ext cx="3267" cy="3970"/>
              <a:chOff x="0" y="538"/>
              <a:chExt cx="3267" cy="3970"/>
            </a:xfrm>
          </p:grpSpPr>
          <p:grpSp>
            <p:nvGrpSpPr>
              <p:cNvPr id="80907" name="Group 30">
                <a:extLst>
                  <a:ext uri="{FF2B5EF4-FFF2-40B4-BE49-F238E27FC236}">
                    <a16:creationId xmlns:a16="http://schemas.microsoft.com/office/drawing/2014/main" id="{768F6DE5-6E6E-4F6B-8EEA-98FCD1804666}"/>
                  </a:ext>
                </a:extLst>
              </p:cNvPr>
              <p:cNvGrpSpPr>
                <a:grpSpLocks/>
              </p:cNvGrpSpPr>
              <p:nvPr/>
            </p:nvGrpSpPr>
            <p:grpSpPr bwMode="auto">
              <a:xfrm>
                <a:off x="0" y="538"/>
                <a:ext cx="969" cy="3970"/>
                <a:chOff x="0" y="538"/>
                <a:chExt cx="969" cy="3970"/>
              </a:xfrm>
            </p:grpSpPr>
            <p:sp>
              <p:nvSpPr>
                <p:cNvPr id="80938" name="Rectangle 31">
                  <a:extLst>
                    <a:ext uri="{FF2B5EF4-FFF2-40B4-BE49-F238E27FC236}">
                      <a16:creationId xmlns:a16="http://schemas.microsoft.com/office/drawing/2014/main" id="{3D5E0B24-46A7-444C-A9E6-FDA98482680E}"/>
                    </a:ext>
                  </a:extLst>
                </p:cNvPr>
                <p:cNvSpPr>
                  <a:spLocks noChangeArrowheads="1"/>
                </p:cNvSpPr>
                <p:nvPr/>
              </p:nvSpPr>
              <p:spPr bwMode="auto">
                <a:xfrm>
                  <a:off x="0" y="538"/>
                  <a:ext cx="969" cy="518"/>
                </a:xfrm>
                <a:prstGeom prst="rect">
                  <a:avLst/>
                </a:prstGeom>
                <a:solidFill>
                  <a:srgbClr val="99CCFF"/>
                </a:solidFill>
                <a:ln w="9525">
                  <a:solidFill>
                    <a:schemeClr val="tx1"/>
                  </a:solidFill>
                  <a:miter lim="800000"/>
                  <a:headEnd/>
                  <a:tailEnd/>
                </a:ln>
              </p:spPr>
              <p:txBody>
                <a:bodyPr/>
                <a:lstStyle>
                  <a:lvl1pPr eaLnBrk="0" hangingPunct="0">
                    <a:defRPr b="1" u="sng">
                      <a:solidFill>
                        <a:schemeClr val="tx1"/>
                      </a:solidFill>
                      <a:latin typeface="Times New Roman" panose="02020603050405020304" pitchFamily="18" charset="0"/>
                    </a:defRPr>
                  </a:lvl1pPr>
                  <a:lvl2pPr marL="742950" indent="-285750" eaLnBrk="0" hangingPunct="0">
                    <a:defRPr b="1" u="sng">
                      <a:solidFill>
                        <a:schemeClr val="tx1"/>
                      </a:solidFill>
                      <a:latin typeface="Times New Roman" panose="02020603050405020304" pitchFamily="18" charset="0"/>
                    </a:defRPr>
                  </a:lvl2pPr>
                  <a:lvl3pPr marL="1143000" indent="-228600" eaLnBrk="0" hangingPunct="0">
                    <a:defRPr b="1" u="sng">
                      <a:solidFill>
                        <a:schemeClr val="tx1"/>
                      </a:solidFill>
                      <a:latin typeface="Times New Roman" panose="02020603050405020304" pitchFamily="18" charset="0"/>
                    </a:defRPr>
                  </a:lvl3pPr>
                  <a:lvl4pPr marL="1600200" indent="-228600" eaLnBrk="0" hangingPunct="0">
                    <a:defRPr b="1" u="sng">
                      <a:solidFill>
                        <a:schemeClr val="tx1"/>
                      </a:solidFill>
                      <a:latin typeface="Times New Roman" panose="02020603050405020304" pitchFamily="18" charset="0"/>
                    </a:defRPr>
                  </a:lvl4pPr>
                  <a:lvl5pPr marL="2057400" indent="-228600" eaLnBrk="0" hangingPunct="0">
                    <a:defRPr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b="1" u="sng">
                      <a:solidFill>
                        <a:schemeClr val="tx1"/>
                      </a:solidFill>
                      <a:latin typeface="Times New Roman" panose="02020603050405020304" pitchFamily="18" charset="0"/>
                    </a:defRPr>
                  </a:lvl9pPr>
                </a:lstStyle>
                <a:p>
                  <a:pPr eaLnBrk="1" hangingPunct="1"/>
                  <a:endParaRPr lang="en-US" altLang="en-US"/>
                </a:p>
              </p:txBody>
            </p:sp>
            <p:grpSp>
              <p:nvGrpSpPr>
                <p:cNvPr id="80939" name="Group 32">
                  <a:extLst>
                    <a:ext uri="{FF2B5EF4-FFF2-40B4-BE49-F238E27FC236}">
                      <a16:creationId xmlns:a16="http://schemas.microsoft.com/office/drawing/2014/main" id="{D4E8EF28-D4F5-4909-B13E-0AEFA4876E5F}"/>
                    </a:ext>
                  </a:extLst>
                </p:cNvPr>
                <p:cNvGrpSpPr>
                  <a:grpSpLocks/>
                </p:cNvGrpSpPr>
                <p:nvPr/>
              </p:nvGrpSpPr>
              <p:grpSpPr bwMode="auto">
                <a:xfrm>
                  <a:off x="0" y="538"/>
                  <a:ext cx="969" cy="3970"/>
                  <a:chOff x="0" y="538"/>
                  <a:chExt cx="969" cy="3970"/>
                </a:xfrm>
              </p:grpSpPr>
              <p:sp>
                <p:nvSpPr>
                  <p:cNvPr id="80940" name="Rectangle 33">
                    <a:extLst>
                      <a:ext uri="{FF2B5EF4-FFF2-40B4-BE49-F238E27FC236}">
                        <a16:creationId xmlns:a16="http://schemas.microsoft.com/office/drawing/2014/main" id="{E9C41E60-1EDC-4AB7-B57F-880E79C1D0D9}"/>
                      </a:ext>
                    </a:extLst>
                  </p:cNvPr>
                  <p:cNvSpPr>
                    <a:spLocks noChangeArrowheads="1"/>
                  </p:cNvSpPr>
                  <p:nvPr/>
                </p:nvSpPr>
                <p:spPr bwMode="auto">
                  <a:xfrm>
                    <a:off x="0" y="538"/>
                    <a:ext cx="969" cy="3970"/>
                  </a:xfrm>
                  <a:prstGeom prst="rect">
                    <a:avLst/>
                  </a:prstGeom>
                  <a:solidFill>
                    <a:srgbClr val="99CCFF"/>
                  </a:solidFill>
                  <a:ln w="9525">
                    <a:solidFill>
                      <a:schemeClr val="tx1"/>
                    </a:solidFill>
                    <a:miter lim="800000"/>
                    <a:headEnd/>
                    <a:tailEnd/>
                  </a:ln>
                </p:spPr>
                <p:txBody>
                  <a:bodyPr anchor="ctr"/>
                  <a:lstStyle>
                    <a:lvl1pPr eaLnBrk="0" hangingPunct="0">
                      <a:defRPr b="1" u="sng">
                        <a:solidFill>
                          <a:schemeClr val="tx1"/>
                        </a:solidFill>
                        <a:latin typeface="Times New Roman" panose="02020603050405020304" pitchFamily="18" charset="0"/>
                      </a:defRPr>
                    </a:lvl1pPr>
                    <a:lvl2pPr marL="742950" indent="-285750" eaLnBrk="0" hangingPunct="0">
                      <a:defRPr b="1" u="sng">
                        <a:solidFill>
                          <a:schemeClr val="tx1"/>
                        </a:solidFill>
                        <a:latin typeface="Times New Roman" panose="02020603050405020304" pitchFamily="18" charset="0"/>
                      </a:defRPr>
                    </a:lvl2pPr>
                    <a:lvl3pPr marL="1143000" indent="-228600" eaLnBrk="0" hangingPunct="0">
                      <a:defRPr b="1" u="sng">
                        <a:solidFill>
                          <a:schemeClr val="tx1"/>
                        </a:solidFill>
                        <a:latin typeface="Times New Roman" panose="02020603050405020304" pitchFamily="18" charset="0"/>
                      </a:defRPr>
                    </a:lvl3pPr>
                    <a:lvl4pPr marL="1600200" indent="-228600" eaLnBrk="0" hangingPunct="0">
                      <a:defRPr b="1" u="sng">
                        <a:solidFill>
                          <a:schemeClr val="tx1"/>
                        </a:solidFill>
                        <a:latin typeface="Times New Roman" panose="02020603050405020304" pitchFamily="18" charset="0"/>
                      </a:defRPr>
                    </a:lvl4pPr>
                    <a:lvl5pPr marL="2057400" indent="-228600" eaLnBrk="0" hangingPunct="0">
                      <a:defRPr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b="1" u="sng">
                        <a:solidFill>
                          <a:schemeClr val="tx1"/>
                        </a:solidFill>
                        <a:latin typeface="Times New Roman" panose="02020603050405020304" pitchFamily="18" charset="0"/>
                      </a:defRPr>
                    </a:lvl9pPr>
                  </a:lstStyle>
                  <a:p>
                    <a:pPr algn="ctr" eaLnBrk="1" hangingPunct="1"/>
                    <a:endParaRPr lang="en-US" altLang="en-US" u="none">
                      <a:solidFill>
                        <a:srgbClr val="800000"/>
                      </a:solidFill>
                    </a:endParaRPr>
                  </a:p>
                  <a:p>
                    <a:pPr algn="ctr" eaLnBrk="1" hangingPunct="1"/>
                    <a:endParaRPr lang="en-US" altLang="en-US" u="none">
                      <a:solidFill>
                        <a:srgbClr val="800000"/>
                      </a:solidFill>
                    </a:endParaRPr>
                  </a:p>
                  <a:p>
                    <a:pPr algn="ctr" eaLnBrk="1" hangingPunct="1"/>
                    <a:endParaRPr lang="en-US" altLang="en-US" u="none">
                      <a:solidFill>
                        <a:srgbClr val="800000"/>
                      </a:solidFill>
                    </a:endParaRPr>
                  </a:p>
                  <a:p>
                    <a:pPr algn="ctr" eaLnBrk="1" hangingPunct="1"/>
                    <a:endParaRPr lang="en-US" altLang="en-US" u="none">
                      <a:solidFill>
                        <a:srgbClr val="800000"/>
                      </a:solidFill>
                    </a:endParaRPr>
                  </a:p>
                  <a:p>
                    <a:pPr algn="ctr" eaLnBrk="1" hangingPunct="1"/>
                    <a:endParaRPr lang="en-US" altLang="en-US" u="none">
                      <a:solidFill>
                        <a:srgbClr val="800000"/>
                      </a:solidFill>
                    </a:endParaRPr>
                  </a:p>
                  <a:p>
                    <a:pPr algn="ctr" eaLnBrk="1" hangingPunct="1"/>
                    <a:endParaRPr lang="en-US" altLang="en-US" u="none">
                      <a:solidFill>
                        <a:srgbClr val="800000"/>
                      </a:solidFill>
                    </a:endParaRPr>
                  </a:p>
                  <a:p>
                    <a:pPr algn="ctr" eaLnBrk="1" hangingPunct="1"/>
                    <a:endParaRPr lang="en-US" altLang="en-US" u="none">
                      <a:solidFill>
                        <a:srgbClr val="800000"/>
                      </a:solidFill>
                    </a:endParaRPr>
                  </a:p>
                  <a:p>
                    <a:pPr algn="ctr" eaLnBrk="1" hangingPunct="1"/>
                    <a:endParaRPr lang="en-US" altLang="en-US" u="none">
                      <a:solidFill>
                        <a:srgbClr val="800000"/>
                      </a:solidFill>
                    </a:endParaRPr>
                  </a:p>
                  <a:p>
                    <a:pPr algn="ctr" eaLnBrk="1" hangingPunct="1"/>
                    <a:endParaRPr lang="en-US" altLang="en-US" u="none">
                      <a:solidFill>
                        <a:srgbClr val="800000"/>
                      </a:solidFill>
                    </a:endParaRPr>
                  </a:p>
                  <a:p>
                    <a:pPr algn="ctr" eaLnBrk="1" hangingPunct="1"/>
                    <a:endParaRPr lang="en-US" altLang="en-US" u="none">
                      <a:solidFill>
                        <a:srgbClr val="800000"/>
                      </a:solidFill>
                    </a:endParaRPr>
                  </a:p>
                  <a:p>
                    <a:pPr algn="ctr" eaLnBrk="1" hangingPunct="1"/>
                    <a:r>
                      <a:rPr lang="en-US" altLang="en-US" u="none">
                        <a:solidFill>
                          <a:srgbClr val="800000"/>
                        </a:solidFill>
                      </a:rPr>
                      <a:t>Ancient </a:t>
                    </a:r>
                  </a:p>
                  <a:p>
                    <a:pPr algn="ctr" eaLnBrk="1" hangingPunct="1"/>
                    <a:r>
                      <a:rPr lang="en-US" altLang="en-US" u="none">
                        <a:solidFill>
                          <a:srgbClr val="800000"/>
                        </a:solidFill>
                      </a:rPr>
                      <a:t>China</a:t>
                    </a:r>
                    <a:endParaRPr lang="en-US" altLang="en-US" u="none"/>
                  </a:p>
                  <a:p>
                    <a:pPr algn="ctr"/>
                    <a:endParaRPr lang="en-US" altLang="en-US" sz="2400" b="0" u="none"/>
                  </a:p>
                </p:txBody>
              </p:sp>
              <p:sp>
                <p:nvSpPr>
                  <p:cNvPr id="80941" name="Rectangle 34">
                    <a:extLst>
                      <a:ext uri="{FF2B5EF4-FFF2-40B4-BE49-F238E27FC236}">
                        <a16:creationId xmlns:a16="http://schemas.microsoft.com/office/drawing/2014/main" id="{255B2F95-502B-41E8-A416-4AA3EC9ABD32}"/>
                      </a:ext>
                    </a:extLst>
                  </p:cNvPr>
                  <p:cNvSpPr>
                    <a:spLocks noChangeArrowheads="1"/>
                  </p:cNvSpPr>
                  <p:nvPr/>
                </p:nvSpPr>
                <p:spPr bwMode="auto">
                  <a:xfrm>
                    <a:off x="0" y="538"/>
                    <a:ext cx="969" cy="3970"/>
                  </a:xfrm>
                  <a:prstGeom prst="rect">
                    <a:avLst/>
                  </a:prstGeom>
                  <a:noFill/>
                  <a:ln w="7">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b="1" u="sng">
                        <a:solidFill>
                          <a:schemeClr val="tx1"/>
                        </a:solidFill>
                        <a:latin typeface="Times New Roman" panose="02020603050405020304" pitchFamily="18" charset="0"/>
                      </a:defRPr>
                    </a:lvl1pPr>
                    <a:lvl2pPr marL="742950" indent="-285750" eaLnBrk="0" hangingPunct="0">
                      <a:defRPr b="1" u="sng">
                        <a:solidFill>
                          <a:schemeClr val="tx1"/>
                        </a:solidFill>
                        <a:latin typeface="Times New Roman" panose="02020603050405020304" pitchFamily="18" charset="0"/>
                      </a:defRPr>
                    </a:lvl2pPr>
                    <a:lvl3pPr marL="1143000" indent="-228600" eaLnBrk="0" hangingPunct="0">
                      <a:defRPr b="1" u="sng">
                        <a:solidFill>
                          <a:schemeClr val="tx1"/>
                        </a:solidFill>
                        <a:latin typeface="Times New Roman" panose="02020603050405020304" pitchFamily="18" charset="0"/>
                      </a:defRPr>
                    </a:lvl3pPr>
                    <a:lvl4pPr marL="1600200" indent="-228600" eaLnBrk="0" hangingPunct="0">
                      <a:defRPr b="1" u="sng">
                        <a:solidFill>
                          <a:schemeClr val="tx1"/>
                        </a:solidFill>
                        <a:latin typeface="Times New Roman" panose="02020603050405020304" pitchFamily="18" charset="0"/>
                      </a:defRPr>
                    </a:lvl4pPr>
                    <a:lvl5pPr marL="2057400" indent="-228600" eaLnBrk="0" hangingPunct="0">
                      <a:defRPr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b="1" u="sng">
                        <a:solidFill>
                          <a:schemeClr val="tx1"/>
                        </a:solidFill>
                        <a:latin typeface="Times New Roman" panose="02020603050405020304" pitchFamily="18" charset="0"/>
                      </a:defRPr>
                    </a:lvl9pPr>
                  </a:lstStyle>
                  <a:p>
                    <a:pPr eaLnBrk="1" hangingPunct="1"/>
                    <a:endParaRPr lang="en-US" altLang="en-US"/>
                  </a:p>
                </p:txBody>
              </p:sp>
            </p:grpSp>
          </p:grpSp>
          <p:grpSp>
            <p:nvGrpSpPr>
              <p:cNvPr id="80908" name="Group 35">
                <a:extLst>
                  <a:ext uri="{FF2B5EF4-FFF2-40B4-BE49-F238E27FC236}">
                    <a16:creationId xmlns:a16="http://schemas.microsoft.com/office/drawing/2014/main" id="{C6C4DC71-9B70-42C3-AC05-873B9D9B2B87}"/>
                  </a:ext>
                </a:extLst>
              </p:cNvPr>
              <p:cNvGrpSpPr>
                <a:grpSpLocks/>
              </p:cNvGrpSpPr>
              <p:nvPr/>
            </p:nvGrpSpPr>
            <p:grpSpPr bwMode="auto">
              <a:xfrm>
                <a:off x="969" y="538"/>
                <a:ext cx="2298" cy="518"/>
                <a:chOff x="969" y="538"/>
                <a:chExt cx="2298" cy="518"/>
              </a:xfrm>
            </p:grpSpPr>
            <p:sp>
              <p:nvSpPr>
                <p:cNvPr id="80934" name="Rectangle 36">
                  <a:extLst>
                    <a:ext uri="{FF2B5EF4-FFF2-40B4-BE49-F238E27FC236}">
                      <a16:creationId xmlns:a16="http://schemas.microsoft.com/office/drawing/2014/main" id="{4F254C4B-9725-489E-A8EE-F99B1DFA54C5}"/>
                    </a:ext>
                  </a:extLst>
                </p:cNvPr>
                <p:cNvSpPr>
                  <a:spLocks noChangeArrowheads="1"/>
                </p:cNvSpPr>
                <p:nvPr/>
              </p:nvSpPr>
              <p:spPr bwMode="auto">
                <a:xfrm>
                  <a:off x="969" y="538"/>
                  <a:ext cx="2298" cy="518"/>
                </a:xfrm>
                <a:prstGeom prst="rect">
                  <a:avLst/>
                </a:prstGeom>
                <a:solidFill>
                  <a:srgbClr val="99CCFF"/>
                </a:solidFill>
                <a:ln w="9525">
                  <a:solidFill>
                    <a:schemeClr val="tx1"/>
                  </a:solidFill>
                  <a:miter lim="800000"/>
                  <a:headEnd/>
                  <a:tailEnd/>
                </a:ln>
              </p:spPr>
              <p:txBody>
                <a:bodyPr/>
                <a:lstStyle>
                  <a:lvl1pPr eaLnBrk="0" hangingPunct="0">
                    <a:defRPr b="1" u="sng">
                      <a:solidFill>
                        <a:schemeClr val="tx1"/>
                      </a:solidFill>
                      <a:latin typeface="Times New Roman" panose="02020603050405020304" pitchFamily="18" charset="0"/>
                    </a:defRPr>
                  </a:lvl1pPr>
                  <a:lvl2pPr marL="742950" indent="-285750" eaLnBrk="0" hangingPunct="0">
                    <a:defRPr b="1" u="sng">
                      <a:solidFill>
                        <a:schemeClr val="tx1"/>
                      </a:solidFill>
                      <a:latin typeface="Times New Roman" panose="02020603050405020304" pitchFamily="18" charset="0"/>
                    </a:defRPr>
                  </a:lvl2pPr>
                  <a:lvl3pPr marL="1143000" indent="-228600" eaLnBrk="0" hangingPunct="0">
                    <a:defRPr b="1" u="sng">
                      <a:solidFill>
                        <a:schemeClr val="tx1"/>
                      </a:solidFill>
                      <a:latin typeface="Times New Roman" panose="02020603050405020304" pitchFamily="18" charset="0"/>
                    </a:defRPr>
                  </a:lvl3pPr>
                  <a:lvl4pPr marL="1600200" indent="-228600" eaLnBrk="0" hangingPunct="0">
                    <a:defRPr b="1" u="sng">
                      <a:solidFill>
                        <a:schemeClr val="tx1"/>
                      </a:solidFill>
                      <a:latin typeface="Times New Roman" panose="02020603050405020304" pitchFamily="18" charset="0"/>
                    </a:defRPr>
                  </a:lvl4pPr>
                  <a:lvl5pPr marL="2057400" indent="-228600" eaLnBrk="0" hangingPunct="0">
                    <a:defRPr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b="1" u="sng">
                      <a:solidFill>
                        <a:schemeClr val="tx1"/>
                      </a:solidFill>
                      <a:latin typeface="Times New Roman" panose="02020603050405020304" pitchFamily="18" charset="0"/>
                    </a:defRPr>
                  </a:lvl9pPr>
                </a:lstStyle>
                <a:p>
                  <a:pPr eaLnBrk="1" hangingPunct="1"/>
                  <a:endParaRPr lang="en-US" altLang="en-US"/>
                </a:p>
              </p:txBody>
            </p:sp>
            <p:grpSp>
              <p:nvGrpSpPr>
                <p:cNvPr id="80935" name="Group 37">
                  <a:extLst>
                    <a:ext uri="{FF2B5EF4-FFF2-40B4-BE49-F238E27FC236}">
                      <a16:creationId xmlns:a16="http://schemas.microsoft.com/office/drawing/2014/main" id="{D73F8DE7-B3D9-4AB3-8161-E3DFC4532641}"/>
                    </a:ext>
                  </a:extLst>
                </p:cNvPr>
                <p:cNvGrpSpPr>
                  <a:grpSpLocks/>
                </p:cNvGrpSpPr>
                <p:nvPr/>
              </p:nvGrpSpPr>
              <p:grpSpPr bwMode="auto">
                <a:xfrm>
                  <a:off x="969" y="538"/>
                  <a:ext cx="2298" cy="518"/>
                  <a:chOff x="969" y="538"/>
                  <a:chExt cx="2298" cy="518"/>
                </a:xfrm>
              </p:grpSpPr>
              <p:sp>
                <p:nvSpPr>
                  <p:cNvPr id="80936" name="Rectangle 38">
                    <a:extLst>
                      <a:ext uri="{FF2B5EF4-FFF2-40B4-BE49-F238E27FC236}">
                        <a16:creationId xmlns:a16="http://schemas.microsoft.com/office/drawing/2014/main" id="{55EF90DD-1EBA-4706-A9A8-D6F723860B40}"/>
                      </a:ext>
                    </a:extLst>
                  </p:cNvPr>
                  <p:cNvSpPr>
                    <a:spLocks noChangeArrowheads="1"/>
                  </p:cNvSpPr>
                  <p:nvPr/>
                </p:nvSpPr>
                <p:spPr bwMode="auto">
                  <a:xfrm>
                    <a:off x="969" y="538"/>
                    <a:ext cx="2298" cy="518"/>
                  </a:xfrm>
                  <a:prstGeom prst="rect">
                    <a:avLst/>
                  </a:prstGeom>
                  <a:solidFill>
                    <a:srgbClr val="99CCFF"/>
                  </a:solidFill>
                  <a:ln w="9525">
                    <a:solidFill>
                      <a:schemeClr val="tx1"/>
                    </a:solidFill>
                    <a:miter lim="800000"/>
                    <a:headEnd/>
                    <a:tailEnd/>
                  </a:ln>
                </p:spPr>
                <p:txBody>
                  <a:bodyPr anchor="ctr"/>
                  <a:lstStyle>
                    <a:lvl1pPr eaLnBrk="0" hangingPunct="0">
                      <a:defRPr b="1" u="sng">
                        <a:solidFill>
                          <a:schemeClr val="tx1"/>
                        </a:solidFill>
                        <a:latin typeface="Times New Roman" panose="02020603050405020304" pitchFamily="18" charset="0"/>
                      </a:defRPr>
                    </a:lvl1pPr>
                    <a:lvl2pPr marL="742950" indent="-285750" eaLnBrk="0" hangingPunct="0">
                      <a:defRPr b="1" u="sng">
                        <a:solidFill>
                          <a:schemeClr val="tx1"/>
                        </a:solidFill>
                        <a:latin typeface="Times New Roman" panose="02020603050405020304" pitchFamily="18" charset="0"/>
                      </a:defRPr>
                    </a:lvl2pPr>
                    <a:lvl3pPr marL="1143000" indent="-228600" eaLnBrk="0" hangingPunct="0">
                      <a:defRPr b="1" u="sng">
                        <a:solidFill>
                          <a:schemeClr val="tx1"/>
                        </a:solidFill>
                        <a:latin typeface="Times New Roman" panose="02020603050405020304" pitchFamily="18" charset="0"/>
                      </a:defRPr>
                    </a:lvl3pPr>
                    <a:lvl4pPr marL="1600200" indent="-228600" eaLnBrk="0" hangingPunct="0">
                      <a:defRPr b="1" u="sng">
                        <a:solidFill>
                          <a:schemeClr val="tx1"/>
                        </a:solidFill>
                        <a:latin typeface="Times New Roman" panose="02020603050405020304" pitchFamily="18" charset="0"/>
                      </a:defRPr>
                    </a:lvl4pPr>
                    <a:lvl5pPr marL="2057400" indent="-228600" eaLnBrk="0" hangingPunct="0">
                      <a:defRPr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b="1" u="sng">
                        <a:solidFill>
                          <a:schemeClr val="tx1"/>
                        </a:solidFill>
                        <a:latin typeface="Times New Roman" panose="02020603050405020304" pitchFamily="18" charset="0"/>
                      </a:defRPr>
                    </a:lvl9pPr>
                  </a:lstStyle>
                  <a:p>
                    <a:pPr algn="ctr" eaLnBrk="1" hangingPunct="1"/>
                    <a:r>
                      <a:rPr lang="en-US" altLang="en-US" sz="1600"/>
                      <a:t>Neolithic</a:t>
                    </a:r>
                    <a:r>
                      <a:rPr lang="en-US" altLang="en-US" sz="1600" b="0" u="none"/>
                      <a:t> ca. 12,000 - 2000 B.C.</a:t>
                    </a:r>
                  </a:p>
                </p:txBody>
              </p:sp>
              <p:sp>
                <p:nvSpPr>
                  <p:cNvPr id="80937" name="Rectangle 39">
                    <a:extLst>
                      <a:ext uri="{FF2B5EF4-FFF2-40B4-BE49-F238E27FC236}">
                        <a16:creationId xmlns:a16="http://schemas.microsoft.com/office/drawing/2014/main" id="{713EE695-AB4A-419B-A567-A89D86CAE5F6}"/>
                      </a:ext>
                    </a:extLst>
                  </p:cNvPr>
                  <p:cNvSpPr>
                    <a:spLocks noChangeArrowheads="1"/>
                  </p:cNvSpPr>
                  <p:nvPr/>
                </p:nvSpPr>
                <p:spPr bwMode="auto">
                  <a:xfrm>
                    <a:off x="969" y="538"/>
                    <a:ext cx="2298" cy="518"/>
                  </a:xfrm>
                  <a:prstGeom prst="rect">
                    <a:avLst/>
                  </a:prstGeom>
                  <a:noFill/>
                  <a:ln w="7">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b="1" u="sng">
                        <a:solidFill>
                          <a:schemeClr val="tx1"/>
                        </a:solidFill>
                        <a:latin typeface="Times New Roman" panose="02020603050405020304" pitchFamily="18" charset="0"/>
                      </a:defRPr>
                    </a:lvl1pPr>
                    <a:lvl2pPr marL="742950" indent="-285750" eaLnBrk="0" hangingPunct="0">
                      <a:defRPr b="1" u="sng">
                        <a:solidFill>
                          <a:schemeClr val="tx1"/>
                        </a:solidFill>
                        <a:latin typeface="Times New Roman" panose="02020603050405020304" pitchFamily="18" charset="0"/>
                      </a:defRPr>
                    </a:lvl2pPr>
                    <a:lvl3pPr marL="1143000" indent="-228600" eaLnBrk="0" hangingPunct="0">
                      <a:defRPr b="1" u="sng">
                        <a:solidFill>
                          <a:schemeClr val="tx1"/>
                        </a:solidFill>
                        <a:latin typeface="Times New Roman" panose="02020603050405020304" pitchFamily="18" charset="0"/>
                      </a:defRPr>
                    </a:lvl3pPr>
                    <a:lvl4pPr marL="1600200" indent="-228600" eaLnBrk="0" hangingPunct="0">
                      <a:defRPr b="1" u="sng">
                        <a:solidFill>
                          <a:schemeClr val="tx1"/>
                        </a:solidFill>
                        <a:latin typeface="Times New Roman" panose="02020603050405020304" pitchFamily="18" charset="0"/>
                      </a:defRPr>
                    </a:lvl4pPr>
                    <a:lvl5pPr marL="2057400" indent="-228600" eaLnBrk="0" hangingPunct="0">
                      <a:defRPr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b="1" u="sng">
                        <a:solidFill>
                          <a:schemeClr val="tx1"/>
                        </a:solidFill>
                        <a:latin typeface="Times New Roman" panose="02020603050405020304" pitchFamily="18" charset="0"/>
                      </a:defRPr>
                    </a:lvl9pPr>
                  </a:lstStyle>
                  <a:p>
                    <a:pPr eaLnBrk="1" hangingPunct="1"/>
                    <a:endParaRPr lang="en-US" altLang="en-US"/>
                  </a:p>
                </p:txBody>
              </p:sp>
            </p:grpSp>
          </p:grpSp>
          <p:grpSp>
            <p:nvGrpSpPr>
              <p:cNvPr id="80909" name="Group 40">
                <a:extLst>
                  <a:ext uri="{FF2B5EF4-FFF2-40B4-BE49-F238E27FC236}">
                    <a16:creationId xmlns:a16="http://schemas.microsoft.com/office/drawing/2014/main" id="{C95F60FC-30C8-4C71-BC91-46AB08804768}"/>
                  </a:ext>
                </a:extLst>
              </p:cNvPr>
              <p:cNvGrpSpPr>
                <a:grpSpLocks/>
              </p:cNvGrpSpPr>
              <p:nvPr/>
            </p:nvGrpSpPr>
            <p:grpSpPr bwMode="auto">
              <a:xfrm>
                <a:off x="969" y="1056"/>
                <a:ext cx="2298" cy="288"/>
                <a:chOff x="969" y="1056"/>
                <a:chExt cx="2298" cy="288"/>
              </a:xfrm>
            </p:grpSpPr>
            <p:sp>
              <p:nvSpPr>
                <p:cNvPr id="80930" name="Rectangle 41">
                  <a:extLst>
                    <a:ext uri="{FF2B5EF4-FFF2-40B4-BE49-F238E27FC236}">
                      <a16:creationId xmlns:a16="http://schemas.microsoft.com/office/drawing/2014/main" id="{642B9E64-BD4C-45CC-8728-FECDAFD7F9C2}"/>
                    </a:ext>
                  </a:extLst>
                </p:cNvPr>
                <p:cNvSpPr>
                  <a:spLocks noChangeArrowheads="1"/>
                </p:cNvSpPr>
                <p:nvPr/>
              </p:nvSpPr>
              <p:spPr bwMode="auto">
                <a:xfrm>
                  <a:off x="969" y="1056"/>
                  <a:ext cx="2298" cy="288"/>
                </a:xfrm>
                <a:prstGeom prst="rect">
                  <a:avLst/>
                </a:prstGeom>
                <a:solidFill>
                  <a:srgbClr val="99CCFF"/>
                </a:solidFill>
                <a:ln w="9525">
                  <a:solidFill>
                    <a:schemeClr val="tx1"/>
                  </a:solidFill>
                  <a:miter lim="800000"/>
                  <a:headEnd/>
                  <a:tailEnd/>
                </a:ln>
              </p:spPr>
              <p:txBody>
                <a:bodyPr/>
                <a:lstStyle>
                  <a:lvl1pPr eaLnBrk="0" hangingPunct="0">
                    <a:defRPr b="1" u="sng">
                      <a:solidFill>
                        <a:schemeClr val="tx1"/>
                      </a:solidFill>
                      <a:latin typeface="Times New Roman" panose="02020603050405020304" pitchFamily="18" charset="0"/>
                    </a:defRPr>
                  </a:lvl1pPr>
                  <a:lvl2pPr marL="742950" indent="-285750" eaLnBrk="0" hangingPunct="0">
                    <a:defRPr b="1" u="sng">
                      <a:solidFill>
                        <a:schemeClr val="tx1"/>
                      </a:solidFill>
                      <a:latin typeface="Times New Roman" panose="02020603050405020304" pitchFamily="18" charset="0"/>
                    </a:defRPr>
                  </a:lvl2pPr>
                  <a:lvl3pPr marL="1143000" indent="-228600" eaLnBrk="0" hangingPunct="0">
                    <a:defRPr b="1" u="sng">
                      <a:solidFill>
                        <a:schemeClr val="tx1"/>
                      </a:solidFill>
                      <a:latin typeface="Times New Roman" panose="02020603050405020304" pitchFamily="18" charset="0"/>
                    </a:defRPr>
                  </a:lvl3pPr>
                  <a:lvl4pPr marL="1600200" indent="-228600" eaLnBrk="0" hangingPunct="0">
                    <a:defRPr b="1" u="sng">
                      <a:solidFill>
                        <a:schemeClr val="tx1"/>
                      </a:solidFill>
                      <a:latin typeface="Times New Roman" panose="02020603050405020304" pitchFamily="18" charset="0"/>
                    </a:defRPr>
                  </a:lvl4pPr>
                  <a:lvl5pPr marL="2057400" indent="-228600" eaLnBrk="0" hangingPunct="0">
                    <a:defRPr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b="1" u="sng">
                      <a:solidFill>
                        <a:schemeClr val="tx1"/>
                      </a:solidFill>
                      <a:latin typeface="Times New Roman" panose="02020603050405020304" pitchFamily="18" charset="0"/>
                    </a:defRPr>
                  </a:lvl9pPr>
                </a:lstStyle>
                <a:p>
                  <a:pPr eaLnBrk="1" hangingPunct="1"/>
                  <a:endParaRPr lang="en-US" altLang="en-US"/>
                </a:p>
              </p:txBody>
            </p:sp>
            <p:grpSp>
              <p:nvGrpSpPr>
                <p:cNvPr id="80931" name="Group 42">
                  <a:extLst>
                    <a:ext uri="{FF2B5EF4-FFF2-40B4-BE49-F238E27FC236}">
                      <a16:creationId xmlns:a16="http://schemas.microsoft.com/office/drawing/2014/main" id="{9427E77E-268F-4191-91BA-8D6658DED828}"/>
                    </a:ext>
                  </a:extLst>
                </p:cNvPr>
                <p:cNvGrpSpPr>
                  <a:grpSpLocks/>
                </p:cNvGrpSpPr>
                <p:nvPr/>
              </p:nvGrpSpPr>
              <p:grpSpPr bwMode="auto">
                <a:xfrm>
                  <a:off x="969" y="1056"/>
                  <a:ext cx="2298" cy="288"/>
                  <a:chOff x="969" y="1056"/>
                  <a:chExt cx="2298" cy="288"/>
                </a:xfrm>
              </p:grpSpPr>
              <p:sp>
                <p:nvSpPr>
                  <p:cNvPr id="80932" name="Rectangle 43">
                    <a:extLst>
                      <a:ext uri="{FF2B5EF4-FFF2-40B4-BE49-F238E27FC236}">
                        <a16:creationId xmlns:a16="http://schemas.microsoft.com/office/drawing/2014/main" id="{E3AA803B-143C-4580-869A-07854E4B340E}"/>
                      </a:ext>
                    </a:extLst>
                  </p:cNvPr>
                  <p:cNvSpPr>
                    <a:spLocks noChangeArrowheads="1"/>
                  </p:cNvSpPr>
                  <p:nvPr/>
                </p:nvSpPr>
                <p:spPr bwMode="auto">
                  <a:xfrm>
                    <a:off x="969" y="1056"/>
                    <a:ext cx="2298" cy="288"/>
                  </a:xfrm>
                  <a:prstGeom prst="rect">
                    <a:avLst/>
                  </a:prstGeom>
                  <a:solidFill>
                    <a:srgbClr val="99CCFF"/>
                  </a:solidFill>
                  <a:ln w="9525">
                    <a:solidFill>
                      <a:schemeClr val="tx1"/>
                    </a:solidFill>
                    <a:miter lim="800000"/>
                    <a:headEnd/>
                    <a:tailEnd/>
                  </a:ln>
                </p:spPr>
                <p:txBody>
                  <a:bodyPr anchor="ctr"/>
                  <a:lstStyle>
                    <a:lvl1pPr eaLnBrk="0" hangingPunct="0">
                      <a:defRPr b="1" u="sng">
                        <a:solidFill>
                          <a:schemeClr val="tx1"/>
                        </a:solidFill>
                        <a:latin typeface="Times New Roman" panose="02020603050405020304" pitchFamily="18" charset="0"/>
                      </a:defRPr>
                    </a:lvl1pPr>
                    <a:lvl2pPr marL="742950" indent="-285750" eaLnBrk="0" hangingPunct="0">
                      <a:defRPr b="1" u="sng">
                        <a:solidFill>
                          <a:schemeClr val="tx1"/>
                        </a:solidFill>
                        <a:latin typeface="Times New Roman" panose="02020603050405020304" pitchFamily="18" charset="0"/>
                      </a:defRPr>
                    </a:lvl2pPr>
                    <a:lvl3pPr marL="1143000" indent="-228600" eaLnBrk="0" hangingPunct="0">
                      <a:defRPr b="1" u="sng">
                        <a:solidFill>
                          <a:schemeClr val="tx1"/>
                        </a:solidFill>
                        <a:latin typeface="Times New Roman" panose="02020603050405020304" pitchFamily="18" charset="0"/>
                      </a:defRPr>
                    </a:lvl3pPr>
                    <a:lvl4pPr marL="1600200" indent="-228600" eaLnBrk="0" hangingPunct="0">
                      <a:defRPr b="1" u="sng">
                        <a:solidFill>
                          <a:schemeClr val="tx1"/>
                        </a:solidFill>
                        <a:latin typeface="Times New Roman" panose="02020603050405020304" pitchFamily="18" charset="0"/>
                      </a:defRPr>
                    </a:lvl4pPr>
                    <a:lvl5pPr marL="2057400" indent="-228600" eaLnBrk="0" hangingPunct="0">
                      <a:defRPr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b="1" u="sng">
                        <a:solidFill>
                          <a:schemeClr val="tx1"/>
                        </a:solidFill>
                        <a:latin typeface="Times New Roman" panose="02020603050405020304" pitchFamily="18" charset="0"/>
                      </a:defRPr>
                    </a:lvl9pPr>
                  </a:lstStyle>
                  <a:p>
                    <a:pPr algn="ctr" eaLnBrk="1" hangingPunct="1"/>
                    <a:r>
                      <a:rPr lang="en-US" altLang="en-US" sz="1600"/>
                      <a:t>Xia</a:t>
                    </a:r>
                    <a:r>
                      <a:rPr lang="en-US" altLang="en-US" sz="1600" b="0" u="none"/>
                      <a:t> ca. 2100-1800 B.C.</a:t>
                    </a:r>
                  </a:p>
                </p:txBody>
              </p:sp>
              <p:sp>
                <p:nvSpPr>
                  <p:cNvPr id="80933" name="Rectangle 44">
                    <a:extLst>
                      <a:ext uri="{FF2B5EF4-FFF2-40B4-BE49-F238E27FC236}">
                        <a16:creationId xmlns:a16="http://schemas.microsoft.com/office/drawing/2014/main" id="{6C0716D0-B318-4020-99E4-76E09350DAC5}"/>
                      </a:ext>
                    </a:extLst>
                  </p:cNvPr>
                  <p:cNvSpPr>
                    <a:spLocks noChangeArrowheads="1"/>
                  </p:cNvSpPr>
                  <p:nvPr/>
                </p:nvSpPr>
                <p:spPr bwMode="auto">
                  <a:xfrm>
                    <a:off x="969" y="1056"/>
                    <a:ext cx="2298" cy="288"/>
                  </a:xfrm>
                  <a:prstGeom prst="rect">
                    <a:avLst/>
                  </a:prstGeom>
                  <a:noFill/>
                  <a:ln w="7">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b="1" u="sng">
                        <a:solidFill>
                          <a:schemeClr val="tx1"/>
                        </a:solidFill>
                        <a:latin typeface="Times New Roman" panose="02020603050405020304" pitchFamily="18" charset="0"/>
                      </a:defRPr>
                    </a:lvl1pPr>
                    <a:lvl2pPr marL="742950" indent="-285750" eaLnBrk="0" hangingPunct="0">
                      <a:defRPr b="1" u="sng">
                        <a:solidFill>
                          <a:schemeClr val="tx1"/>
                        </a:solidFill>
                        <a:latin typeface="Times New Roman" panose="02020603050405020304" pitchFamily="18" charset="0"/>
                      </a:defRPr>
                    </a:lvl2pPr>
                    <a:lvl3pPr marL="1143000" indent="-228600" eaLnBrk="0" hangingPunct="0">
                      <a:defRPr b="1" u="sng">
                        <a:solidFill>
                          <a:schemeClr val="tx1"/>
                        </a:solidFill>
                        <a:latin typeface="Times New Roman" panose="02020603050405020304" pitchFamily="18" charset="0"/>
                      </a:defRPr>
                    </a:lvl3pPr>
                    <a:lvl4pPr marL="1600200" indent="-228600" eaLnBrk="0" hangingPunct="0">
                      <a:defRPr b="1" u="sng">
                        <a:solidFill>
                          <a:schemeClr val="tx1"/>
                        </a:solidFill>
                        <a:latin typeface="Times New Roman" panose="02020603050405020304" pitchFamily="18" charset="0"/>
                      </a:defRPr>
                    </a:lvl4pPr>
                    <a:lvl5pPr marL="2057400" indent="-228600" eaLnBrk="0" hangingPunct="0">
                      <a:defRPr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b="1" u="sng">
                        <a:solidFill>
                          <a:schemeClr val="tx1"/>
                        </a:solidFill>
                        <a:latin typeface="Times New Roman" panose="02020603050405020304" pitchFamily="18" charset="0"/>
                      </a:defRPr>
                    </a:lvl9pPr>
                  </a:lstStyle>
                  <a:p>
                    <a:pPr eaLnBrk="1" hangingPunct="1"/>
                    <a:endParaRPr lang="en-US" altLang="en-US"/>
                  </a:p>
                </p:txBody>
              </p:sp>
            </p:grpSp>
          </p:grpSp>
          <p:grpSp>
            <p:nvGrpSpPr>
              <p:cNvPr id="80910" name="Group 45">
                <a:extLst>
                  <a:ext uri="{FF2B5EF4-FFF2-40B4-BE49-F238E27FC236}">
                    <a16:creationId xmlns:a16="http://schemas.microsoft.com/office/drawing/2014/main" id="{21B737EA-949B-45F9-8FD0-926AF14B5784}"/>
                  </a:ext>
                </a:extLst>
              </p:cNvPr>
              <p:cNvGrpSpPr>
                <a:grpSpLocks/>
              </p:cNvGrpSpPr>
              <p:nvPr/>
            </p:nvGrpSpPr>
            <p:grpSpPr bwMode="auto">
              <a:xfrm>
                <a:off x="969" y="1344"/>
                <a:ext cx="2298" cy="288"/>
                <a:chOff x="969" y="1344"/>
                <a:chExt cx="2298" cy="288"/>
              </a:xfrm>
            </p:grpSpPr>
            <p:sp>
              <p:nvSpPr>
                <p:cNvPr id="80926" name="Rectangle 46">
                  <a:extLst>
                    <a:ext uri="{FF2B5EF4-FFF2-40B4-BE49-F238E27FC236}">
                      <a16:creationId xmlns:a16="http://schemas.microsoft.com/office/drawing/2014/main" id="{4D6D7BF6-9610-41E6-A714-90B21936EAF7}"/>
                    </a:ext>
                  </a:extLst>
                </p:cNvPr>
                <p:cNvSpPr>
                  <a:spLocks noChangeArrowheads="1"/>
                </p:cNvSpPr>
                <p:nvPr/>
              </p:nvSpPr>
              <p:spPr bwMode="auto">
                <a:xfrm>
                  <a:off x="969" y="1344"/>
                  <a:ext cx="2298" cy="288"/>
                </a:xfrm>
                <a:prstGeom prst="rect">
                  <a:avLst/>
                </a:prstGeom>
                <a:solidFill>
                  <a:srgbClr val="99CCFF"/>
                </a:solidFill>
                <a:ln w="9525">
                  <a:solidFill>
                    <a:schemeClr val="tx1"/>
                  </a:solidFill>
                  <a:miter lim="800000"/>
                  <a:headEnd/>
                  <a:tailEnd/>
                </a:ln>
              </p:spPr>
              <p:txBody>
                <a:bodyPr/>
                <a:lstStyle>
                  <a:lvl1pPr eaLnBrk="0" hangingPunct="0">
                    <a:defRPr b="1" u="sng">
                      <a:solidFill>
                        <a:schemeClr val="tx1"/>
                      </a:solidFill>
                      <a:latin typeface="Times New Roman" panose="02020603050405020304" pitchFamily="18" charset="0"/>
                    </a:defRPr>
                  </a:lvl1pPr>
                  <a:lvl2pPr marL="742950" indent="-285750" eaLnBrk="0" hangingPunct="0">
                    <a:defRPr b="1" u="sng">
                      <a:solidFill>
                        <a:schemeClr val="tx1"/>
                      </a:solidFill>
                      <a:latin typeface="Times New Roman" panose="02020603050405020304" pitchFamily="18" charset="0"/>
                    </a:defRPr>
                  </a:lvl2pPr>
                  <a:lvl3pPr marL="1143000" indent="-228600" eaLnBrk="0" hangingPunct="0">
                    <a:defRPr b="1" u="sng">
                      <a:solidFill>
                        <a:schemeClr val="tx1"/>
                      </a:solidFill>
                      <a:latin typeface="Times New Roman" panose="02020603050405020304" pitchFamily="18" charset="0"/>
                    </a:defRPr>
                  </a:lvl3pPr>
                  <a:lvl4pPr marL="1600200" indent="-228600" eaLnBrk="0" hangingPunct="0">
                    <a:defRPr b="1" u="sng">
                      <a:solidFill>
                        <a:schemeClr val="tx1"/>
                      </a:solidFill>
                      <a:latin typeface="Times New Roman" panose="02020603050405020304" pitchFamily="18" charset="0"/>
                    </a:defRPr>
                  </a:lvl4pPr>
                  <a:lvl5pPr marL="2057400" indent="-228600" eaLnBrk="0" hangingPunct="0">
                    <a:defRPr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b="1" u="sng">
                      <a:solidFill>
                        <a:schemeClr val="tx1"/>
                      </a:solidFill>
                      <a:latin typeface="Times New Roman" panose="02020603050405020304" pitchFamily="18" charset="0"/>
                    </a:defRPr>
                  </a:lvl9pPr>
                </a:lstStyle>
                <a:p>
                  <a:pPr eaLnBrk="1" hangingPunct="1"/>
                  <a:endParaRPr lang="en-US" altLang="en-US"/>
                </a:p>
              </p:txBody>
            </p:sp>
            <p:grpSp>
              <p:nvGrpSpPr>
                <p:cNvPr id="80927" name="Group 47">
                  <a:extLst>
                    <a:ext uri="{FF2B5EF4-FFF2-40B4-BE49-F238E27FC236}">
                      <a16:creationId xmlns:a16="http://schemas.microsoft.com/office/drawing/2014/main" id="{3CF88EDC-8B32-4978-B6FA-CBF3384B0A7B}"/>
                    </a:ext>
                  </a:extLst>
                </p:cNvPr>
                <p:cNvGrpSpPr>
                  <a:grpSpLocks/>
                </p:cNvGrpSpPr>
                <p:nvPr/>
              </p:nvGrpSpPr>
              <p:grpSpPr bwMode="auto">
                <a:xfrm>
                  <a:off x="969" y="1344"/>
                  <a:ext cx="2298" cy="288"/>
                  <a:chOff x="969" y="1344"/>
                  <a:chExt cx="2298" cy="288"/>
                </a:xfrm>
              </p:grpSpPr>
              <p:sp>
                <p:nvSpPr>
                  <p:cNvPr id="80928" name="Rectangle 48">
                    <a:extLst>
                      <a:ext uri="{FF2B5EF4-FFF2-40B4-BE49-F238E27FC236}">
                        <a16:creationId xmlns:a16="http://schemas.microsoft.com/office/drawing/2014/main" id="{9949CE69-8A14-4478-89B1-40C4940FE51A}"/>
                      </a:ext>
                    </a:extLst>
                  </p:cNvPr>
                  <p:cNvSpPr>
                    <a:spLocks noChangeArrowheads="1"/>
                  </p:cNvSpPr>
                  <p:nvPr/>
                </p:nvSpPr>
                <p:spPr bwMode="auto">
                  <a:xfrm>
                    <a:off x="969" y="1344"/>
                    <a:ext cx="2298" cy="288"/>
                  </a:xfrm>
                  <a:prstGeom prst="rect">
                    <a:avLst/>
                  </a:prstGeom>
                  <a:solidFill>
                    <a:srgbClr val="99CCFF"/>
                  </a:solidFill>
                  <a:ln w="9525">
                    <a:solidFill>
                      <a:schemeClr val="tx1"/>
                    </a:solidFill>
                    <a:miter lim="800000"/>
                    <a:headEnd/>
                    <a:tailEnd/>
                  </a:ln>
                </p:spPr>
                <p:txBody>
                  <a:bodyPr anchor="ctr"/>
                  <a:lstStyle>
                    <a:lvl1pPr eaLnBrk="0" hangingPunct="0">
                      <a:defRPr b="1" u="sng">
                        <a:solidFill>
                          <a:schemeClr val="tx1"/>
                        </a:solidFill>
                        <a:latin typeface="Times New Roman" panose="02020603050405020304" pitchFamily="18" charset="0"/>
                      </a:defRPr>
                    </a:lvl1pPr>
                    <a:lvl2pPr marL="742950" indent="-285750" eaLnBrk="0" hangingPunct="0">
                      <a:defRPr b="1" u="sng">
                        <a:solidFill>
                          <a:schemeClr val="tx1"/>
                        </a:solidFill>
                        <a:latin typeface="Times New Roman" panose="02020603050405020304" pitchFamily="18" charset="0"/>
                      </a:defRPr>
                    </a:lvl2pPr>
                    <a:lvl3pPr marL="1143000" indent="-228600" eaLnBrk="0" hangingPunct="0">
                      <a:defRPr b="1" u="sng">
                        <a:solidFill>
                          <a:schemeClr val="tx1"/>
                        </a:solidFill>
                        <a:latin typeface="Times New Roman" panose="02020603050405020304" pitchFamily="18" charset="0"/>
                      </a:defRPr>
                    </a:lvl3pPr>
                    <a:lvl4pPr marL="1600200" indent="-228600" eaLnBrk="0" hangingPunct="0">
                      <a:defRPr b="1" u="sng">
                        <a:solidFill>
                          <a:schemeClr val="tx1"/>
                        </a:solidFill>
                        <a:latin typeface="Times New Roman" panose="02020603050405020304" pitchFamily="18" charset="0"/>
                      </a:defRPr>
                    </a:lvl4pPr>
                    <a:lvl5pPr marL="2057400" indent="-228600" eaLnBrk="0" hangingPunct="0">
                      <a:defRPr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b="1" u="sng">
                        <a:solidFill>
                          <a:schemeClr val="tx1"/>
                        </a:solidFill>
                        <a:latin typeface="Times New Roman" panose="02020603050405020304" pitchFamily="18" charset="0"/>
                      </a:defRPr>
                    </a:lvl9pPr>
                  </a:lstStyle>
                  <a:p>
                    <a:pPr algn="ctr" eaLnBrk="1" hangingPunct="1"/>
                    <a:r>
                      <a:rPr lang="en-US" altLang="en-US" sz="1600"/>
                      <a:t>Shang</a:t>
                    </a:r>
                    <a:r>
                      <a:rPr lang="en-US" altLang="en-US" sz="1600" b="0" u="none"/>
                      <a:t> 1700-1027 B.C.</a:t>
                    </a:r>
                    <a:r>
                      <a:rPr lang="en-US" altLang="en-US" sz="2400" b="0" u="none"/>
                      <a:t> </a:t>
                    </a:r>
                  </a:p>
                </p:txBody>
              </p:sp>
              <p:sp>
                <p:nvSpPr>
                  <p:cNvPr id="80929" name="Rectangle 49">
                    <a:extLst>
                      <a:ext uri="{FF2B5EF4-FFF2-40B4-BE49-F238E27FC236}">
                        <a16:creationId xmlns:a16="http://schemas.microsoft.com/office/drawing/2014/main" id="{C6533F5C-30C5-4FFE-BC74-2F92633A429A}"/>
                      </a:ext>
                    </a:extLst>
                  </p:cNvPr>
                  <p:cNvSpPr>
                    <a:spLocks noChangeArrowheads="1"/>
                  </p:cNvSpPr>
                  <p:nvPr/>
                </p:nvSpPr>
                <p:spPr bwMode="auto">
                  <a:xfrm>
                    <a:off x="969" y="1344"/>
                    <a:ext cx="2298" cy="288"/>
                  </a:xfrm>
                  <a:prstGeom prst="rect">
                    <a:avLst/>
                  </a:prstGeom>
                  <a:noFill/>
                  <a:ln w="7">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b="1" u="sng">
                        <a:solidFill>
                          <a:schemeClr val="tx1"/>
                        </a:solidFill>
                        <a:latin typeface="Times New Roman" panose="02020603050405020304" pitchFamily="18" charset="0"/>
                      </a:defRPr>
                    </a:lvl1pPr>
                    <a:lvl2pPr marL="742950" indent="-285750" eaLnBrk="0" hangingPunct="0">
                      <a:defRPr b="1" u="sng">
                        <a:solidFill>
                          <a:schemeClr val="tx1"/>
                        </a:solidFill>
                        <a:latin typeface="Times New Roman" panose="02020603050405020304" pitchFamily="18" charset="0"/>
                      </a:defRPr>
                    </a:lvl2pPr>
                    <a:lvl3pPr marL="1143000" indent="-228600" eaLnBrk="0" hangingPunct="0">
                      <a:defRPr b="1" u="sng">
                        <a:solidFill>
                          <a:schemeClr val="tx1"/>
                        </a:solidFill>
                        <a:latin typeface="Times New Roman" panose="02020603050405020304" pitchFamily="18" charset="0"/>
                      </a:defRPr>
                    </a:lvl3pPr>
                    <a:lvl4pPr marL="1600200" indent="-228600" eaLnBrk="0" hangingPunct="0">
                      <a:defRPr b="1" u="sng">
                        <a:solidFill>
                          <a:schemeClr val="tx1"/>
                        </a:solidFill>
                        <a:latin typeface="Times New Roman" panose="02020603050405020304" pitchFamily="18" charset="0"/>
                      </a:defRPr>
                    </a:lvl4pPr>
                    <a:lvl5pPr marL="2057400" indent="-228600" eaLnBrk="0" hangingPunct="0">
                      <a:defRPr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b="1" u="sng">
                        <a:solidFill>
                          <a:schemeClr val="tx1"/>
                        </a:solidFill>
                        <a:latin typeface="Times New Roman" panose="02020603050405020304" pitchFamily="18" charset="0"/>
                      </a:defRPr>
                    </a:lvl9pPr>
                  </a:lstStyle>
                  <a:p>
                    <a:pPr eaLnBrk="1" hangingPunct="1"/>
                    <a:endParaRPr lang="en-US" altLang="en-US"/>
                  </a:p>
                </p:txBody>
              </p:sp>
            </p:grpSp>
          </p:grpSp>
          <p:grpSp>
            <p:nvGrpSpPr>
              <p:cNvPr id="80911" name="Group 50">
                <a:extLst>
                  <a:ext uri="{FF2B5EF4-FFF2-40B4-BE49-F238E27FC236}">
                    <a16:creationId xmlns:a16="http://schemas.microsoft.com/office/drawing/2014/main" id="{6FE80227-7AA2-4E78-BE27-8940D1341EBD}"/>
                  </a:ext>
                </a:extLst>
              </p:cNvPr>
              <p:cNvGrpSpPr>
                <a:grpSpLocks/>
              </p:cNvGrpSpPr>
              <p:nvPr/>
            </p:nvGrpSpPr>
            <p:grpSpPr bwMode="auto">
              <a:xfrm>
                <a:off x="969" y="1632"/>
                <a:ext cx="2298" cy="518"/>
                <a:chOff x="969" y="1632"/>
                <a:chExt cx="2298" cy="518"/>
              </a:xfrm>
            </p:grpSpPr>
            <p:sp>
              <p:nvSpPr>
                <p:cNvPr id="80922" name="Rectangle 51">
                  <a:extLst>
                    <a:ext uri="{FF2B5EF4-FFF2-40B4-BE49-F238E27FC236}">
                      <a16:creationId xmlns:a16="http://schemas.microsoft.com/office/drawing/2014/main" id="{04E9CA41-C0C2-49BC-BEC3-15A4FAEF89D6}"/>
                    </a:ext>
                  </a:extLst>
                </p:cNvPr>
                <p:cNvSpPr>
                  <a:spLocks noChangeArrowheads="1"/>
                </p:cNvSpPr>
                <p:nvPr/>
              </p:nvSpPr>
              <p:spPr bwMode="auto">
                <a:xfrm>
                  <a:off x="969" y="1632"/>
                  <a:ext cx="2298" cy="518"/>
                </a:xfrm>
                <a:prstGeom prst="rect">
                  <a:avLst/>
                </a:prstGeom>
                <a:solidFill>
                  <a:srgbClr val="99CCFF"/>
                </a:solidFill>
                <a:ln w="9525">
                  <a:solidFill>
                    <a:schemeClr val="tx1"/>
                  </a:solidFill>
                  <a:miter lim="800000"/>
                  <a:headEnd/>
                  <a:tailEnd/>
                </a:ln>
              </p:spPr>
              <p:txBody>
                <a:bodyPr/>
                <a:lstStyle>
                  <a:lvl1pPr eaLnBrk="0" hangingPunct="0">
                    <a:defRPr b="1" u="sng">
                      <a:solidFill>
                        <a:schemeClr val="tx1"/>
                      </a:solidFill>
                      <a:latin typeface="Times New Roman" panose="02020603050405020304" pitchFamily="18" charset="0"/>
                    </a:defRPr>
                  </a:lvl1pPr>
                  <a:lvl2pPr marL="742950" indent="-285750" eaLnBrk="0" hangingPunct="0">
                    <a:defRPr b="1" u="sng">
                      <a:solidFill>
                        <a:schemeClr val="tx1"/>
                      </a:solidFill>
                      <a:latin typeface="Times New Roman" panose="02020603050405020304" pitchFamily="18" charset="0"/>
                    </a:defRPr>
                  </a:lvl2pPr>
                  <a:lvl3pPr marL="1143000" indent="-228600" eaLnBrk="0" hangingPunct="0">
                    <a:defRPr b="1" u="sng">
                      <a:solidFill>
                        <a:schemeClr val="tx1"/>
                      </a:solidFill>
                      <a:latin typeface="Times New Roman" panose="02020603050405020304" pitchFamily="18" charset="0"/>
                    </a:defRPr>
                  </a:lvl3pPr>
                  <a:lvl4pPr marL="1600200" indent="-228600" eaLnBrk="0" hangingPunct="0">
                    <a:defRPr b="1" u="sng">
                      <a:solidFill>
                        <a:schemeClr val="tx1"/>
                      </a:solidFill>
                      <a:latin typeface="Times New Roman" panose="02020603050405020304" pitchFamily="18" charset="0"/>
                    </a:defRPr>
                  </a:lvl4pPr>
                  <a:lvl5pPr marL="2057400" indent="-228600" eaLnBrk="0" hangingPunct="0">
                    <a:defRPr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b="1" u="sng">
                      <a:solidFill>
                        <a:schemeClr val="tx1"/>
                      </a:solidFill>
                      <a:latin typeface="Times New Roman" panose="02020603050405020304" pitchFamily="18" charset="0"/>
                    </a:defRPr>
                  </a:lvl9pPr>
                </a:lstStyle>
                <a:p>
                  <a:pPr eaLnBrk="1" hangingPunct="1"/>
                  <a:endParaRPr lang="en-US" altLang="en-US"/>
                </a:p>
              </p:txBody>
            </p:sp>
            <p:grpSp>
              <p:nvGrpSpPr>
                <p:cNvPr id="80923" name="Group 52">
                  <a:extLst>
                    <a:ext uri="{FF2B5EF4-FFF2-40B4-BE49-F238E27FC236}">
                      <a16:creationId xmlns:a16="http://schemas.microsoft.com/office/drawing/2014/main" id="{A8DF9146-FAA5-4928-A763-7FBCB6FE4804}"/>
                    </a:ext>
                  </a:extLst>
                </p:cNvPr>
                <p:cNvGrpSpPr>
                  <a:grpSpLocks/>
                </p:cNvGrpSpPr>
                <p:nvPr/>
              </p:nvGrpSpPr>
              <p:grpSpPr bwMode="auto">
                <a:xfrm>
                  <a:off x="969" y="1632"/>
                  <a:ext cx="2298" cy="518"/>
                  <a:chOff x="969" y="1632"/>
                  <a:chExt cx="2298" cy="518"/>
                </a:xfrm>
              </p:grpSpPr>
              <p:sp>
                <p:nvSpPr>
                  <p:cNvPr id="80924" name="Rectangle 53">
                    <a:extLst>
                      <a:ext uri="{FF2B5EF4-FFF2-40B4-BE49-F238E27FC236}">
                        <a16:creationId xmlns:a16="http://schemas.microsoft.com/office/drawing/2014/main" id="{2FAD9BBA-A206-4A2A-AC8C-BC7A5D00BDAE}"/>
                      </a:ext>
                    </a:extLst>
                  </p:cNvPr>
                  <p:cNvSpPr>
                    <a:spLocks noChangeArrowheads="1"/>
                  </p:cNvSpPr>
                  <p:nvPr/>
                </p:nvSpPr>
                <p:spPr bwMode="auto">
                  <a:xfrm>
                    <a:off x="969" y="1632"/>
                    <a:ext cx="2298" cy="518"/>
                  </a:xfrm>
                  <a:prstGeom prst="rect">
                    <a:avLst/>
                  </a:prstGeom>
                  <a:solidFill>
                    <a:srgbClr val="99CCFF"/>
                  </a:solidFill>
                  <a:ln w="9525">
                    <a:solidFill>
                      <a:schemeClr val="tx1"/>
                    </a:solidFill>
                    <a:miter lim="800000"/>
                    <a:headEnd/>
                    <a:tailEnd/>
                  </a:ln>
                </p:spPr>
                <p:txBody>
                  <a:bodyPr anchor="ctr"/>
                  <a:lstStyle>
                    <a:lvl1pPr eaLnBrk="0" hangingPunct="0">
                      <a:defRPr b="1" u="sng">
                        <a:solidFill>
                          <a:schemeClr val="tx1"/>
                        </a:solidFill>
                        <a:latin typeface="Times New Roman" panose="02020603050405020304" pitchFamily="18" charset="0"/>
                      </a:defRPr>
                    </a:lvl1pPr>
                    <a:lvl2pPr marL="742950" indent="-285750" eaLnBrk="0" hangingPunct="0">
                      <a:defRPr b="1" u="sng">
                        <a:solidFill>
                          <a:schemeClr val="tx1"/>
                        </a:solidFill>
                        <a:latin typeface="Times New Roman" panose="02020603050405020304" pitchFamily="18" charset="0"/>
                      </a:defRPr>
                    </a:lvl2pPr>
                    <a:lvl3pPr marL="1143000" indent="-228600" eaLnBrk="0" hangingPunct="0">
                      <a:defRPr b="1" u="sng">
                        <a:solidFill>
                          <a:schemeClr val="tx1"/>
                        </a:solidFill>
                        <a:latin typeface="Times New Roman" panose="02020603050405020304" pitchFamily="18" charset="0"/>
                      </a:defRPr>
                    </a:lvl3pPr>
                    <a:lvl4pPr marL="1600200" indent="-228600" eaLnBrk="0" hangingPunct="0">
                      <a:defRPr b="1" u="sng">
                        <a:solidFill>
                          <a:schemeClr val="tx1"/>
                        </a:solidFill>
                        <a:latin typeface="Times New Roman" panose="02020603050405020304" pitchFamily="18" charset="0"/>
                      </a:defRPr>
                    </a:lvl4pPr>
                    <a:lvl5pPr marL="2057400" indent="-228600" eaLnBrk="0" hangingPunct="0">
                      <a:defRPr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b="1" u="sng">
                        <a:solidFill>
                          <a:schemeClr val="tx1"/>
                        </a:solidFill>
                        <a:latin typeface="Times New Roman" panose="02020603050405020304" pitchFamily="18" charset="0"/>
                      </a:defRPr>
                    </a:lvl9pPr>
                  </a:lstStyle>
                  <a:p>
                    <a:pPr algn="ctr" eaLnBrk="1" hangingPunct="1"/>
                    <a:r>
                      <a:rPr lang="en-US" altLang="en-US" sz="1600"/>
                      <a:t>Western Zhou</a:t>
                    </a:r>
                    <a:r>
                      <a:rPr lang="en-US" altLang="en-US" sz="1600" b="0" u="none"/>
                      <a:t> 1027-771 B.C.</a:t>
                    </a:r>
                  </a:p>
                </p:txBody>
              </p:sp>
              <p:sp>
                <p:nvSpPr>
                  <p:cNvPr id="80925" name="Rectangle 54">
                    <a:extLst>
                      <a:ext uri="{FF2B5EF4-FFF2-40B4-BE49-F238E27FC236}">
                        <a16:creationId xmlns:a16="http://schemas.microsoft.com/office/drawing/2014/main" id="{FB7EFFBA-B64D-449C-827A-C17AC0CA8352}"/>
                      </a:ext>
                    </a:extLst>
                  </p:cNvPr>
                  <p:cNvSpPr>
                    <a:spLocks noChangeArrowheads="1"/>
                  </p:cNvSpPr>
                  <p:nvPr/>
                </p:nvSpPr>
                <p:spPr bwMode="auto">
                  <a:xfrm>
                    <a:off x="969" y="1632"/>
                    <a:ext cx="2298" cy="518"/>
                  </a:xfrm>
                  <a:prstGeom prst="rect">
                    <a:avLst/>
                  </a:prstGeom>
                  <a:noFill/>
                  <a:ln w="7">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b="1" u="sng">
                        <a:solidFill>
                          <a:schemeClr val="tx1"/>
                        </a:solidFill>
                        <a:latin typeface="Times New Roman" panose="02020603050405020304" pitchFamily="18" charset="0"/>
                      </a:defRPr>
                    </a:lvl1pPr>
                    <a:lvl2pPr marL="742950" indent="-285750" eaLnBrk="0" hangingPunct="0">
                      <a:defRPr b="1" u="sng">
                        <a:solidFill>
                          <a:schemeClr val="tx1"/>
                        </a:solidFill>
                        <a:latin typeface="Times New Roman" panose="02020603050405020304" pitchFamily="18" charset="0"/>
                      </a:defRPr>
                    </a:lvl2pPr>
                    <a:lvl3pPr marL="1143000" indent="-228600" eaLnBrk="0" hangingPunct="0">
                      <a:defRPr b="1" u="sng">
                        <a:solidFill>
                          <a:schemeClr val="tx1"/>
                        </a:solidFill>
                        <a:latin typeface="Times New Roman" panose="02020603050405020304" pitchFamily="18" charset="0"/>
                      </a:defRPr>
                    </a:lvl3pPr>
                    <a:lvl4pPr marL="1600200" indent="-228600" eaLnBrk="0" hangingPunct="0">
                      <a:defRPr b="1" u="sng">
                        <a:solidFill>
                          <a:schemeClr val="tx1"/>
                        </a:solidFill>
                        <a:latin typeface="Times New Roman" panose="02020603050405020304" pitchFamily="18" charset="0"/>
                      </a:defRPr>
                    </a:lvl4pPr>
                    <a:lvl5pPr marL="2057400" indent="-228600" eaLnBrk="0" hangingPunct="0">
                      <a:defRPr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b="1" u="sng">
                        <a:solidFill>
                          <a:schemeClr val="tx1"/>
                        </a:solidFill>
                        <a:latin typeface="Times New Roman" panose="02020603050405020304" pitchFamily="18" charset="0"/>
                      </a:defRPr>
                    </a:lvl9pPr>
                  </a:lstStyle>
                  <a:p>
                    <a:pPr eaLnBrk="1" hangingPunct="1"/>
                    <a:endParaRPr lang="en-US" altLang="en-US"/>
                  </a:p>
                </p:txBody>
              </p:sp>
            </p:grpSp>
          </p:grpSp>
          <p:grpSp>
            <p:nvGrpSpPr>
              <p:cNvPr id="80912" name="Group 55">
                <a:extLst>
                  <a:ext uri="{FF2B5EF4-FFF2-40B4-BE49-F238E27FC236}">
                    <a16:creationId xmlns:a16="http://schemas.microsoft.com/office/drawing/2014/main" id="{A8B47CE9-8341-4408-822D-4903161BDCB4}"/>
                  </a:ext>
                </a:extLst>
              </p:cNvPr>
              <p:cNvGrpSpPr>
                <a:grpSpLocks/>
              </p:cNvGrpSpPr>
              <p:nvPr/>
            </p:nvGrpSpPr>
            <p:grpSpPr bwMode="auto">
              <a:xfrm>
                <a:off x="969" y="2150"/>
                <a:ext cx="1122" cy="2358"/>
                <a:chOff x="969" y="2150"/>
                <a:chExt cx="1122" cy="2358"/>
              </a:xfrm>
            </p:grpSpPr>
            <p:sp>
              <p:nvSpPr>
                <p:cNvPr id="80918" name="Rectangle 56">
                  <a:extLst>
                    <a:ext uri="{FF2B5EF4-FFF2-40B4-BE49-F238E27FC236}">
                      <a16:creationId xmlns:a16="http://schemas.microsoft.com/office/drawing/2014/main" id="{18C1827E-0F2F-4658-8A2C-2EE263161BEF}"/>
                    </a:ext>
                  </a:extLst>
                </p:cNvPr>
                <p:cNvSpPr>
                  <a:spLocks noChangeArrowheads="1"/>
                </p:cNvSpPr>
                <p:nvPr/>
              </p:nvSpPr>
              <p:spPr bwMode="auto">
                <a:xfrm>
                  <a:off x="969" y="2150"/>
                  <a:ext cx="1122" cy="2358"/>
                </a:xfrm>
                <a:prstGeom prst="rect">
                  <a:avLst/>
                </a:prstGeom>
                <a:solidFill>
                  <a:srgbClr val="99CCFF"/>
                </a:solidFill>
                <a:ln w="9525">
                  <a:solidFill>
                    <a:schemeClr val="tx1"/>
                  </a:solidFill>
                  <a:miter lim="800000"/>
                  <a:headEnd/>
                  <a:tailEnd/>
                </a:ln>
              </p:spPr>
              <p:txBody>
                <a:bodyPr/>
                <a:lstStyle>
                  <a:lvl1pPr eaLnBrk="0" hangingPunct="0">
                    <a:defRPr b="1" u="sng">
                      <a:solidFill>
                        <a:schemeClr val="tx1"/>
                      </a:solidFill>
                      <a:latin typeface="Times New Roman" panose="02020603050405020304" pitchFamily="18" charset="0"/>
                    </a:defRPr>
                  </a:lvl1pPr>
                  <a:lvl2pPr marL="742950" indent="-285750" eaLnBrk="0" hangingPunct="0">
                    <a:defRPr b="1" u="sng">
                      <a:solidFill>
                        <a:schemeClr val="tx1"/>
                      </a:solidFill>
                      <a:latin typeface="Times New Roman" panose="02020603050405020304" pitchFamily="18" charset="0"/>
                    </a:defRPr>
                  </a:lvl2pPr>
                  <a:lvl3pPr marL="1143000" indent="-228600" eaLnBrk="0" hangingPunct="0">
                    <a:defRPr b="1" u="sng">
                      <a:solidFill>
                        <a:schemeClr val="tx1"/>
                      </a:solidFill>
                      <a:latin typeface="Times New Roman" panose="02020603050405020304" pitchFamily="18" charset="0"/>
                    </a:defRPr>
                  </a:lvl3pPr>
                  <a:lvl4pPr marL="1600200" indent="-228600" eaLnBrk="0" hangingPunct="0">
                    <a:defRPr b="1" u="sng">
                      <a:solidFill>
                        <a:schemeClr val="tx1"/>
                      </a:solidFill>
                      <a:latin typeface="Times New Roman" panose="02020603050405020304" pitchFamily="18" charset="0"/>
                    </a:defRPr>
                  </a:lvl4pPr>
                  <a:lvl5pPr marL="2057400" indent="-228600" eaLnBrk="0" hangingPunct="0">
                    <a:defRPr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b="1" u="sng">
                      <a:solidFill>
                        <a:schemeClr val="tx1"/>
                      </a:solidFill>
                      <a:latin typeface="Times New Roman" panose="02020603050405020304" pitchFamily="18" charset="0"/>
                    </a:defRPr>
                  </a:lvl9pPr>
                </a:lstStyle>
                <a:p>
                  <a:pPr eaLnBrk="1" hangingPunct="1"/>
                  <a:endParaRPr lang="en-US" altLang="en-US"/>
                </a:p>
              </p:txBody>
            </p:sp>
            <p:grpSp>
              <p:nvGrpSpPr>
                <p:cNvPr id="80919" name="Group 57">
                  <a:extLst>
                    <a:ext uri="{FF2B5EF4-FFF2-40B4-BE49-F238E27FC236}">
                      <a16:creationId xmlns:a16="http://schemas.microsoft.com/office/drawing/2014/main" id="{63CB3737-EC15-48A9-9264-ADC4E8796AA7}"/>
                    </a:ext>
                  </a:extLst>
                </p:cNvPr>
                <p:cNvGrpSpPr>
                  <a:grpSpLocks/>
                </p:cNvGrpSpPr>
                <p:nvPr/>
              </p:nvGrpSpPr>
              <p:grpSpPr bwMode="auto">
                <a:xfrm>
                  <a:off x="969" y="2150"/>
                  <a:ext cx="1122" cy="2358"/>
                  <a:chOff x="969" y="2150"/>
                  <a:chExt cx="1122" cy="2358"/>
                </a:xfrm>
              </p:grpSpPr>
              <p:sp>
                <p:nvSpPr>
                  <p:cNvPr id="80920" name="Rectangle 58">
                    <a:extLst>
                      <a:ext uri="{FF2B5EF4-FFF2-40B4-BE49-F238E27FC236}">
                        <a16:creationId xmlns:a16="http://schemas.microsoft.com/office/drawing/2014/main" id="{D2EB5BF7-6B26-4DA4-9058-976B633CE7DB}"/>
                      </a:ext>
                    </a:extLst>
                  </p:cNvPr>
                  <p:cNvSpPr>
                    <a:spLocks noChangeArrowheads="1"/>
                  </p:cNvSpPr>
                  <p:nvPr/>
                </p:nvSpPr>
                <p:spPr bwMode="auto">
                  <a:xfrm>
                    <a:off x="969" y="2150"/>
                    <a:ext cx="1122" cy="2358"/>
                  </a:xfrm>
                  <a:prstGeom prst="rect">
                    <a:avLst/>
                  </a:prstGeom>
                  <a:solidFill>
                    <a:srgbClr val="99CCFF"/>
                  </a:solidFill>
                  <a:ln w="9525">
                    <a:solidFill>
                      <a:schemeClr val="tx1"/>
                    </a:solidFill>
                    <a:miter lim="800000"/>
                    <a:headEnd/>
                    <a:tailEnd/>
                  </a:ln>
                </p:spPr>
                <p:txBody>
                  <a:bodyPr anchor="ctr"/>
                  <a:lstStyle>
                    <a:lvl1pPr eaLnBrk="0" hangingPunct="0">
                      <a:defRPr b="1" u="sng">
                        <a:solidFill>
                          <a:schemeClr val="tx1"/>
                        </a:solidFill>
                        <a:latin typeface="Times New Roman" panose="02020603050405020304" pitchFamily="18" charset="0"/>
                      </a:defRPr>
                    </a:lvl1pPr>
                    <a:lvl2pPr marL="742950" indent="-285750" eaLnBrk="0" hangingPunct="0">
                      <a:defRPr b="1" u="sng">
                        <a:solidFill>
                          <a:schemeClr val="tx1"/>
                        </a:solidFill>
                        <a:latin typeface="Times New Roman" panose="02020603050405020304" pitchFamily="18" charset="0"/>
                      </a:defRPr>
                    </a:lvl2pPr>
                    <a:lvl3pPr marL="1143000" indent="-228600" eaLnBrk="0" hangingPunct="0">
                      <a:defRPr b="1" u="sng">
                        <a:solidFill>
                          <a:schemeClr val="tx1"/>
                        </a:solidFill>
                        <a:latin typeface="Times New Roman" panose="02020603050405020304" pitchFamily="18" charset="0"/>
                      </a:defRPr>
                    </a:lvl3pPr>
                    <a:lvl4pPr marL="1600200" indent="-228600" eaLnBrk="0" hangingPunct="0">
                      <a:defRPr b="1" u="sng">
                        <a:solidFill>
                          <a:schemeClr val="tx1"/>
                        </a:solidFill>
                        <a:latin typeface="Times New Roman" panose="02020603050405020304" pitchFamily="18" charset="0"/>
                      </a:defRPr>
                    </a:lvl4pPr>
                    <a:lvl5pPr marL="2057400" indent="-228600" eaLnBrk="0" hangingPunct="0">
                      <a:defRPr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b="1" u="sng">
                        <a:solidFill>
                          <a:schemeClr val="tx1"/>
                        </a:solidFill>
                        <a:latin typeface="Times New Roman" panose="02020603050405020304" pitchFamily="18" charset="0"/>
                      </a:defRPr>
                    </a:lvl9pPr>
                  </a:lstStyle>
                  <a:p>
                    <a:pPr algn="ctr" eaLnBrk="1" hangingPunct="1"/>
                    <a:r>
                      <a:rPr lang="en-US" altLang="en-US" sz="1600"/>
                      <a:t>Eastern Zhou</a:t>
                    </a:r>
                    <a:r>
                      <a:rPr lang="en-US" altLang="en-US" sz="1600" b="0" u="none"/>
                      <a:t> </a:t>
                    </a:r>
                  </a:p>
                  <a:p>
                    <a:pPr algn="ctr" eaLnBrk="1" hangingPunct="1"/>
                    <a:r>
                      <a:rPr lang="en-US" altLang="en-US" sz="1600" b="0" u="none"/>
                      <a:t>770-221 B.C.</a:t>
                    </a:r>
                  </a:p>
                </p:txBody>
              </p:sp>
              <p:sp>
                <p:nvSpPr>
                  <p:cNvPr id="80921" name="Rectangle 59">
                    <a:extLst>
                      <a:ext uri="{FF2B5EF4-FFF2-40B4-BE49-F238E27FC236}">
                        <a16:creationId xmlns:a16="http://schemas.microsoft.com/office/drawing/2014/main" id="{738BA2E3-0500-4850-9197-2D8170B4775D}"/>
                      </a:ext>
                    </a:extLst>
                  </p:cNvPr>
                  <p:cNvSpPr>
                    <a:spLocks noChangeArrowheads="1"/>
                  </p:cNvSpPr>
                  <p:nvPr/>
                </p:nvSpPr>
                <p:spPr bwMode="auto">
                  <a:xfrm>
                    <a:off x="969" y="2150"/>
                    <a:ext cx="1122" cy="2358"/>
                  </a:xfrm>
                  <a:prstGeom prst="rect">
                    <a:avLst/>
                  </a:prstGeom>
                  <a:noFill/>
                  <a:ln w="7">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b="1" u="sng">
                        <a:solidFill>
                          <a:schemeClr val="tx1"/>
                        </a:solidFill>
                        <a:latin typeface="Times New Roman" panose="02020603050405020304" pitchFamily="18" charset="0"/>
                      </a:defRPr>
                    </a:lvl1pPr>
                    <a:lvl2pPr marL="742950" indent="-285750" eaLnBrk="0" hangingPunct="0">
                      <a:defRPr b="1" u="sng">
                        <a:solidFill>
                          <a:schemeClr val="tx1"/>
                        </a:solidFill>
                        <a:latin typeface="Times New Roman" panose="02020603050405020304" pitchFamily="18" charset="0"/>
                      </a:defRPr>
                    </a:lvl2pPr>
                    <a:lvl3pPr marL="1143000" indent="-228600" eaLnBrk="0" hangingPunct="0">
                      <a:defRPr b="1" u="sng">
                        <a:solidFill>
                          <a:schemeClr val="tx1"/>
                        </a:solidFill>
                        <a:latin typeface="Times New Roman" panose="02020603050405020304" pitchFamily="18" charset="0"/>
                      </a:defRPr>
                    </a:lvl3pPr>
                    <a:lvl4pPr marL="1600200" indent="-228600" eaLnBrk="0" hangingPunct="0">
                      <a:defRPr b="1" u="sng">
                        <a:solidFill>
                          <a:schemeClr val="tx1"/>
                        </a:solidFill>
                        <a:latin typeface="Times New Roman" panose="02020603050405020304" pitchFamily="18" charset="0"/>
                      </a:defRPr>
                    </a:lvl4pPr>
                    <a:lvl5pPr marL="2057400" indent="-228600" eaLnBrk="0" hangingPunct="0">
                      <a:defRPr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b="1" u="sng">
                        <a:solidFill>
                          <a:schemeClr val="tx1"/>
                        </a:solidFill>
                        <a:latin typeface="Times New Roman" panose="02020603050405020304" pitchFamily="18" charset="0"/>
                      </a:defRPr>
                    </a:lvl9pPr>
                  </a:lstStyle>
                  <a:p>
                    <a:pPr eaLnBrk="1" hangingPunct="1"/>
                    <a:endParaRPr lang="en-US" altLang="en-US"/>
                  </a:p>
                </p:txBody>
              </p:sp>
            </p:grpSp>
          </p:grpSp>
          <p:grpSp>
            <p:nvGrpSpPr>
              <p:cNvPr id="80913" name="Group 60">
                <a:extLst>
                  <a:ext uri="{FF2B5EF4-FFF2-40B4-BE49-F238E27FC236}">
                    <a16:creationId xmlns:a16="http://schemas.microsoft.com/office/drawing/2014/main" id="{2D7B81E0-DAA3-410C-8DEC-4FDB20E669AF}"/>
                  </a:ext>
                </a:extLst>
              </p:cNvPr>
              <p:cNvGrpSpPr>
                <a:grpSpLocks/>
              </p:cNvGrpSpPr>
              <p:nvPr/>
            </p:nvGrpSpPr>
            <p:grpSpPr bwMode="auto">
              <a:xfrm>
                <a:off x="2091" y="2150"/>
                <a:ext cx="1176" cy="2358"/>
                <a:chOff x="2091" y="2150"/>
                <a:chExt cx="1176" cy="2358"/>
              </a:xfrm>
            </p:grpSpPr>
            <p:sp>
              <p:nvSpPr>
                <p:cNvPr id="80914" name="Rectangle 61">
                  <a:extLst>
                    <a:ext uri="{FF2B5EF4-FFF2-40B4-BE49-F238E27FC236}">
                      <a16:creationId xmlns:a16="http://schemas.microsoft.com/office/drawing/2014/main" id="{484DFB4A-6CCD-4656-A4DD-AD79ED911230}"/>
                    </a:ext>
                  </a:extLst>
                </p:cNvPr>
                <p:cNvSpPr>
                  <a:spLocks noChangeArrowheads="1"/>
                </p:cNvSpPr>
                <p:nvPr/>
              </p:nvSpPr>
              <p:spPr bwMode="auto">
                <a:xfrm>
                  <a:off x="2091" y="2150"/>
                  <a:ext cx="1176" cy="2358"/>
                </a:xfrm>
                <a:prstGeom prst="rect">
                  <a:avLst/>
                </a:prstGeom>
                <a:solidFill>
                  <a:srgbClr val="99CCFF"/>
                </a:solidFill>
                <a:ln w="9525">
                  <a:solidFill>
                    <a:schemeClr val="tx1"/>
                  </a:solidFill>
                  <a:miter lim="800000"/>
                  <a:headEnd/>
                  <a:tailEnd/>
                </a:ln>
              </p:spPr>
              <p:txBody>
                <a:bodyPr/>
                <a:lstStyle>
                  <a:lvl1pPr eaLnBrk="0" hangingPunct="0">
                    <a:defRPr b="1" u="sng">
                      <a:solidFill>
                        <a:schemeClr val="tx1"/>
                      </a:solidFill>
                      <a:latin typeface="Times New Roman" panose="02020603050405020304" pitchFamily="18" charset="0"/>
                    </a:defRPr>
                  </a:lvl1pPr>
                  <a:lvl2pPr marL="742950" indent="-285750" eaLnBrk="0" hangingPunct="0">
                    <a:defRPr b="1" u="sng">
                      <a:solidFill>
                        <a:schemeClr val="tx1"/>
                      </a:solidFill>
                      <a:latin typeface="Times New Roman" panose="02020603050405020304" pitchFamily="18" charset="0"/>
                    </a:defRPr>
                  </a:lvl2pPr>
                  <a:lvl3pPr marL="1143000" indent="-228600" eaLnBrk="0" hangingPunct="0">
                    <a:defRPr b="1" u="sng">
                      <a:solidFill>
                        <a:schemeClr val="tx1"/>
                      </a:solidFill>
                      <a:latin typeface="Times New Roman" panose="02020603050405020304" pitchFamily="18" charset="0"/>
                    </a:defRPr>
                  </a:lvl3pPr>
                  <a:lvl4pPr marL="1600200" indent="-228600" eaLnBrk="0" hangingPunct="0">
                    <a:defRPr b="1" u="sng">
                      <a:solidFill>
                        <a:schemeClr val="tx1"/>
                      </a:solidFill>
                      <a:latin typeface="Times New Roman" panose="02020603050405020304" pitchFamily="18" charset="0"/>
                    </a:defRPr>
                  </a:lvl4pPr>
                  <a:lvl5pPr marL="2057400" indent="-228600" eaLnBrk="0" hangingPunct="0">
                    <a:defRPr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b="1" u="sng">
                      <a:solidFill>
                        <a:schemeClr val="tx1"/>
                      </a:solidFill>
                      <a:latin typeface="Times New Roman" panose="02020603050405020304" pitchFamily="18" charset="0"/>
                    </a:defRPr>
                  </a:lvl9pPr>
                </a:lstStyle>
                <a:p>
                  <a:pPr eaLnBrk="1" hangingPunct="1"/>
                  <a:endParaRPr lang="en-US" altLang="en-US"/>
                </a:p>
              </p:txBody>
            </p:sp>
            <p:grpSp>
              <p:nvGrpSpPr>
                <p:cNvPr id="80915" name="Group 62">
                  <a:extLst>
                    <a:ext uri="{FF2B5EF4-FFF2-40B4-BE49-F238E27FC236}">
                      <a16:creationId xmlns:a16="http://schemas.microsoft.com/office/drawing/2014/main" id="{33B38216-3A03-415A-A563-0CE682222B4A}"/>
                    </a:ext>
                  </a:extLst>
                </p:cNvPr>
                <p:cNvGrpSpPr>
                  <a:grpSpLocks/>
                </p:cNvGrpSpPr>
                <p:nvPr/>
              </p:nvGrpSpPr>
              <p:grpSpPr bwMode="auto">
                <a:xfrm>
                  <a:off x="2091" y="2150"/>
                  <a:ext cx="1176" cy="2358"/>
                  <a:chOff x="2091" y="2150"/>
                  <a:chExt cx="1176" cy="2358"/>
                </a:xfrm>
              </p:grpSpPr>
              <p:sp>
                <p:nvSpPr>
                  <p:cNvPr id="80916" name="Rectangle 63">
                    <a:extLst>
                      <a:ext uri="{FF2B5EF4-FFF2-40B4-BE49-F238E27FC236}">
                        <a16:creationId xmlns:a16="http://schemas.microsoft.com/office/drawing/2014/main" id="{A49B205F-971E-4B4F-B03D-3239893FBAD6}"/>
                      </a:ext>
                    </a:extLst>
                  </p:cNvPr>
                  <p:cNvSpPr>
                    <a:spLocks noChangeArrowheads="1"/>
                  </p:cNvSpPr>
                  <p:nvPr/>
                </p:nvSpPr>
                <p:spPr bwMode="auto">
                  <a:xfrm>
                    <a:off x="2091" y="2150"/>
                    <a:ext cx="1176" cy="2358"/>
                  </a:xfrm>
                  <a:prstGeom prst="rect">
                    <a:avLst/>
                  </a:prstGeom>
                  <a:solidFill>
                    <a:srgbClr val="99CCFF"/>
                  </a:solidFill>
                  <a:ln w="9525">
                    <a:solidFill>
                      <a:schemeClr val="tx1"/>
                    </a:solidFill>
                    <a:miter lim="800000"/>
                    <a:headEnd/>
                    <a:tailEnd/>
                  </a:ln>
                </p:spPr>
                <p:txBody>
                  <a:bodyPr anchor="ctr"/>
                  <a:lstStyle>
                    <a:lvl1pPr eaLnBrk="0" hangingPunct="0">
                      <a:defRPr b="1" u="sng">
                        <a:solidFill>
                          <a:schemeClr val="tx1"/>
                        </a:solidFill>
                        <a:latin typeface="Times New Roman" panose="02020603050405020304" pitchFamily="18" charset="0"/>
                      </a:defRPr>
                    </a:lvl1pPr>
                    <a:lvl2pPr marL="742950" indent="-285750" eaLnBrk="0" hangingPunct="0">
                      <a:defRPr b="1" u="sng">
                        <a:solidFill>
                          <a:schemeClr val="tx1"/>
                        </a:solidFill>
                        <a:latin typeface="Times New Roman" panose="02020603050405020304" pitchFamily="18" charset="0"/>
                      </a:defRPr>
                    </a:lvl2pPr>
                    <a:lvl3pPr marL="1143000" indent="-228600" eaLnBrk="0" hangingPunct="0">
                      <a:defRPr b="1" u="sng">
                        <a:solidFill>
                          <a:schemeClr val="tx1"/>
                        </a:solidFill>
                        <a:latin typeface="Times New Roman" panose="02020603050405020304" pitchFamily="18" charset="0"/>
                      </a:defRPr>
                    </a:lvl3pPr>
                    <a:lvl4pPr marL="1600200" indent="-228600" eaLnBrk="0" hangingPunct="0">
                      <a:defRPr b="1" u="sng">
                        <a:solidFill>
                          <a:schemeClr val="tx1"/>
                        </a:solidFill>
                        <a:latin typeface="Times New Roman" panose="02020603050405020304" pitchFamily="18" charset="0"/>
                      </a:defRPr>
                    </a:lvl4pPr>
                    <a:lvl5pPr marL="2057400" indent="-228600" eaLnBrk="0" hangingPunct="0">
                      <a:defRPr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b="1" u="sng">
                        <a:solidFill>
                          <a:schemeClr val="tx1"/>
                        </a:solidFill>
                        <a:latin typeface="Times New Roman" panose="02020603050405020304" pitchFamily="18" charset="0"/>
                      </a:defRPr>
                    </a:lvl9pPr>
                  </a:lstStyle>
                  <a:p>
                    <a:pPr algn="ctr"/>
                    <a:r>
                      <a:rPr lang="en-US" altLang="en-US" sz="1400" u="none"/>
                      <a:t>Warring States period</a:t>
                    </a:r>
                    <a:r>
                      <a:rPr lang="en-US" altLang="en-US" sz="1400" b="0" u="none"/>
                      <a:t> </a:t>
                    </a:r>
                  </a:p>
                  <a:p>
                    <a:pPr algn="ctr"/>
                    <a:r>
                      <a:rPr lang="en-US" altLang="en-US" sz="1400" b="0" u="none"/>
                      <a:t>475-221 B.C. </a:t>
                    </a:r>
                  </a:p>
                </p:txBody>
              </p:sp>
              <p:sp>
                <p:nvSpPr>
                  <p:cNvPr id="80917" name="Rectangle 64">
                    <a:extLst>
                      <a:ext uri="{FF2B5EF4-FFF2-40B4-BE49-F238E27FC236}">
                        <a16:creationId xmlns:a16="http://schemas.microsoft.com/office/drawing/2014/main" id="{70E58236-124B-47FC-B1B5-687CEE314589}"/>
                      </a:ext>
                    </a:extLst>
                  </p:cNvPr>
                  <p:cNvSpPr>
                    <a:spLocks noChangeArrowheads="1"/>
                  </p:cNvSpPr>
                  <p:nvPr/>
                </p:nvSpPr>
                <p:spPr bwMode="auto">
                  <a:xfrm>
                    <a:off x="2091" y="2150"/>
                    <a:ext cx="1176" cy="2358"/>
                  </a:xfrm>
                  <a:prstGeom prst="rect">
                    <a:avLst/>
                  </a:prstGeom>
                  <a:noFill/>
                  <a:ln w="7">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b="1" u="sng">
                        <a:solidFill>
                          <a:schemeClr val="tx1"/>
                        </a:solidFill>
                        <a:latin typeface="Times New Roman" panose="02020603050405020304" pitchFamily="18" charset="0"/>
                      </a:defRPr>
                    </a:lvl1pPr>
                    <a:lvl2pPr marL="742950" indent="-285750" eaLnBrk="0" hangingPunct="0">
                      <a:defRPr b="1" u="sng">
                        <a:solidFill>
                          <a:schemeClr val="tx1"/>
                        </a:solidFill>
                        <a:latin typeface="Times New Roman" panose="02020603050405020304" pitchFamily="18" charset="0"/>
                      </a:defRPr>
                    </a:lvl2pPr>
                    <a:lvl3pPr marL="1143000" indent="-228600" eaLnBrk="0" hangingPunct="0">
                      <a:defRPr b="1" u="sng">
                        <a:solidFill>
                          <a:schemeClr val="tx1"/>
                        </a:solidFill>
                        <a:latin typeface="Times New Roman" panose="02020603050405020304" pitchFamily="18" charset="0"/>
                      </a:defRPr>
                    </a:lvl3pPr>
                    <a:lvl4pPr marL="1600200" indent="-228600" eaLnBrk="0" hangingPunct="0">
                      <a:defRPr b="1" u="sng">
                        <a:solidFill>
                          <a:schemeClr val="tx1"/>
                        </a:solidFill>
                        <a:latin typeface="Times New Roman" panose="02020603050405020304" pitchFamily="18" charset="0"/>
                      </a:defRPr>
                    </a:lvl4pPr>
                    <a:lvl5pPr marL="2057400" indent="-228600" eaLnBrk="0" hangingPunct="0">
                      <a:defRPr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b="1" u="sng">
                        <a:solidFill>
                          <a:schemeClr val="tx1"/>
                        </a:solidFill>
                        <a:latin typeface="Times New Roman" panose="02020603050405020304" pitchFamily="18" charset="0"/>
                      </a:defRPr>
                    </a:lvl9pPr>
                  </a:lstStyle>
                  <a:p>
                    <a:pPr eaLnBrk="1" hangingPunct="1"/>
                    <a:endParaRPr lang="en-US" altLang="en-US"/>
                  </a:p>
                </p:txBody>
              </p:sp>
            </p:grpSp>
          </p:grpSp>
        </p:grpSp>
        <p:sp>
          <p:nvSpPr>
            <p:cNvPr id="80906" name="Rectangle 65">
              <a:extLst>
                <a:ext uri="{FF2B5EF4-FFF2-40B4-BE49-F238E27FC236}">
                  <a16:creationId xmlns:a16="http://schemas.microsoft.com/office/drawing/2014/main" id="{702C23DC-CF3A-4350-BFC3-7704A2333820}"/>
                </a:ext>
              </a:extLst>
            </p:cNvPr>
            <p:cNvSpPr>
              <a:spLocks noChangeArrowheads="1"/>
            </p:cNvSpPr>
            <p:nvPr/>
          </p:nvSpPr>
          <p:spPr bwMode="auto">
            <a:xfrm>
              <a:off x="-3" y="535"/>
              <a:ext cx="3273" cy="397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b="1" u="sng">
                  <a:solidFill>
                    <a:schemeClr val="tx1"/>
                  </a:solidFill>
                  <a:latin typeface="Times New Roman" panose="02020603050405020304" pitchFamily="18" charset="0"/>
                </a:defRPr>
              </a:lvl1pPr>
              <a:lvl2pPr marL="742950" indent="-285750" eaLnBrk="0" hangingPunct="0">
                <a:defRPr b="1" u="sng">
                  <a:solidFill>
                    <a:schemeClr val="tx1"/>
                  </a:solidFill>
                  <a:latin typeface="Times New Roman" panose="02020603050405020304" pitchFamily="18" charset="0"/>
                </a:defRPr>
              </a:lvl2pPr>
              <a:lvl3pPr marL="1143000" indent="-228600" eaLnBrk="0" hangingPunct="0">
                <a:defRPr b="1" u="sng">
                  <a:solidFill>
                    <a:schemeClr val="tx1"/>
                  </a:solidFill>
                  <a:latin typeface="Times New Roman" panose="02020603050405020304" pitchFamily="18" charset="0"/>
                </a:defRPr>
              </a:lvl3pPr>
              <a:lvl4pPr marL="1600200" indent="-228600" eaLnBrk="0" hangingPunct="0">
                <a:defRPr b="1" u="sng">
                  <a:solidFill>
                    <a:schemeClr val="tx1"/>
                  </a:solidFill>
                  <a:latin typeface="Times New Roman" panose="02020603050405020304" pitchFamily="18" charset="0"/>
                </a:defRPr>
              </a:lvl4pPr>
              <a:lvl5pPr marL="2057400" indent="-228600" eaLnBrk="0" hangingPunct="0">
                <a:defRPr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b="1" u="sng">
                  <a:solidFill>
                    <a:schemeClr val="tx1"/>
                  </a:solidFill>
                  <a:latin typeface="Times New Roman" panose="02020603050405020304" pitchFamily="18" charset="0"/>
                </a:defRPr>
              </a:lvl9pPr>
            </a:lstStyle>
            <a:p>
              <a:pPr eaLnBrk="1" hangingPunct="1"/>
              <a:endParaRPr lang="en-US" altLang="en-US"/>
            </a:p>
          </p:txBody>
        </p:sp>
      </p:grpSp>
      <p:pic>
        <p:nvPicPr>
          <p:cNvPr id="80900" name="Picture 66" descr="http://www.mnsu.edu/emuseum/prehistory/china/images/xiamap.gif">
            <a:extLst>
              <a:ext uri="{FF2B5EF4-FFF2-40B4-BE49-F238E27FC236}">
                <a16:creationId xmlns:a16="http://schemas.microsoft.com/office/drawing/2014/main" id="{81673725-FCD8-4300-BD3C-910C0C23B3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191000" cy="274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01" name="Picture 67" descr="http://www.mnsu.edu/emuseum/prehistory/china/images/shangmap.gif">
            <a:extLst>
              <a:ext uri="{FF2B5EF4-FFF2-40B4-BE49-F238E27FC236}">
                <a16:creationId xmlns:a16="http://schemas.microsoft.com/office/drawing/2014/main" id="{4198B674-4A88-4FF8-8F72-773143574F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581400"/>
            <a:ext cx="4343400" cy="284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02" name="Picture 68" descr="http://www.mnsu.edu/emuseum/prehistory/china/images/zhoumap.gif">
            <a:extLst>
              <a:ext uri="{FF2B5EF4-FFF2-40B4-BE49-F238E27FC236}">
                <a16:creationId xmlns:a16="http://schemas.microsoft.com/office/drawing/2014/main" id="{699EFFC6-4B6C-44EE-84F0-AB4F1374774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3581400"/>
            <a:ext cx="4343400" cy="284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904" name="Line 70">
            <a:extLst>
              <a:ext uri="{FF2B5EF4-FFF2-40B4-BE49-F238E27FC236}">
                <a16:creationId xmlns:a16="http://schemas.microsoft.com/office/drawing/2014/main" id="{012E5366-D6BF-4C15-A380-C32D05FC2BD9}"/>
              </a:ext>
            </a:extLst>
          </p:cNvPr>
          <p:cNvSpPr>
            <a:spLocks noChangeShapeType="1"/>
          </p:cNvSpPr>
          <p:nvPr/>
        </p:nvSpPr>
        <p:spPr bwMode="auto">
          <a:xfrm flipH="1">
            <a:off x="3048000" y="914400"/>
            <a:ext cx="1981200" cy="4191000"/>
          </a:xfrm>
          <a:prstGeom prst="line">
            <a:avLst/>
          </a:prstGeom>
          <a:noFill/>
          <a:ln w="28575">
            <a:solidFill>
              <a:srgbClr val="FF0000"/>
            </a:solidFill>
            <a:round/>
            <a:headEnd type="oval" w="med" len="med"/>
            <a:tailEnd type="stealth"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A7DFEDF7-A80F-4F3B-BDBA-802B5CD94743}"/>
              </a:ext>
            </a:extLst>
          </p:cNvPr>
          <p:cNvSpPr>
            <a:spLocks noGrp="1" noChangeArrowheads="1"/>
          </p:cNvSpPr>
          <p:nvPr>
            <p:ph type="title"/>
          </p:nvPr>
        </p:nvSpPr>
        <p:spPr>
          <a:xfrm>
            <a:off x="685800" y="304800"/>
            <a:ext cx="7772400" cy="1143000"/>
          </a:xfrm>
        </p:spPr>
        <p:txBody>
          <a:bodyPr/>
          <a:lstStyle/>
          <a:p>
            <a:r>
              <a:rPr lang="en-US" altLang="en-US">
                <a:latin typeface="Arial Black" panose="020B0A04020102020204" pitchFamily="34" charset="0"/>
              </a:rPr>
              <a:t>Ancient Greece : </a:t>
            </a:r>
            <a:br>
              <a:rPr lang="en-US" altLang="en-US">
                <a:latin typeface="Arial Black" panose="020B0A04020102020204" pitchFamily="34" charset="0"/>
              </a:rPr>
            </a:br>
            <a:r>
              <a:rPr lang="en-US" altLang="en-US" sz="2800">
                <a:latin typeface="Arial Black" panose="020B0A04020102020204" pitchFamily="34" charset="0"/>
              </a:rPr>
              <a:t>Geography and Early Greeks</a:t>
            </a:r>
            <a:endParaRPr lang="en-US" altLang="en-US"/>
          </a:p>
        </p:txBody>
      </p:sp>
      <p:sp>
        <p:nvSpPr>
          <p:cNvPr id="2052" name="Rectangle 4">
            <a:extLst>
              <a:ext uri="{FF2B5EF4-FFF2-40B4-BE49-F238E27FC236}">
                <a16:creationId xmlns:a16="http://schemas.microsoft.com/office/drawing/2014/main" id="{F0B42908-0BB4-4978-B768-9372070CC966}"/>
              </a:ext>
            </a:extLst>
          </p:cNvPr>
          <p:cNvSpPr>
            <a:spLocks noGrp="1" noChangeArrowheads="1"/>
          </p:cNvSpPr>
          <p:nvPr>
            <p:ph type="body" sz="half" idx="2"/>
          </p:nvPr>
        </p:nvSpPr>
        <p:spPr>
          <a:xfrm>
            <a:off x="5410200" y="2133600"/>
            <a:ext cx="3429000" cy="3886200"/>
          </a:xfrm>
        </p:spPr>
        <p:txBody>
          <a:bodyPr/>
          <a:lstStyle/>
          <a:p>
            <a:pPr>
              <a:buFontTx/>
              <a:buNone/>
            </a:pPr>
            <a:r>
              <a:rPr lang="en-US" altLang="en-US" sz="2800" b="1" dirty="0">
                <a:latin typeface="Arial Black" panose="020B0A04020102020204" pitchFamily="34" charset="0"/>
              </a:rPr>
              <a:t>Main Physical Features</a:t>
            </a:r>
            <a:endParaRPr lang="en-US" altLang="en-US" sz="2800" dirty="0">
              <a:latin typeface="Arial Black" panose="020B0A04020102020204" pitchFamily="34" charset="0"/>
            </a:endParaRPr>
          </a:p>
          <a:p>
            <a:pPr>
              <a:buFontTx/>
              <a:buNone/>
            </a:pPr>
            <a:endParaRPr lang="en-US" altLang="en-US" sz="2800" dirty="0">
              <a:latin typeface="Arial Black" panose="020B0A04020102020204" pitchFamily="34" charset="0"/>
            </a:endParaRPr>
          </a:p>
          <a:p>
            <a:pPr>
              <a:buFontTx/>
              <a:buNone/>
            </a:pPr>
            <a:r>
              <a:rPr lang="en-US" altLang="en-US" sz="2400" b="1" dirty="0">
                <a:latin typeface="Arial Black" panose="020B0A04020102020204" pitchFamily="34" charset="0"/>
              </a:rPr>
              <a:t>Seas</a:t>
            </a:r>
          </a:p>
          <a:p>
            <a:pPr>
              <a:buFontTx/>
              <a:buNone/>
            </a:pPr>
            <a:r>
              <a:rPr lang="en-US" altLang="en-US" sz="2400" b="1" dirty="0">
                <a:latin typeface="Arial Black" panose="020B0A04020102020204" pitchFamily="34" charset="0"/>
              </a:rPr>
              <a:t>Mountains</a:t>
            </a:r>
          </a:p>
          <a:p>
            <a:pPr>
              <a:buFontTx/>
              <a:buNone/>
            </a:pPr>
            <a:r>
              <a:rPr lang="en-US" altLang="en-US" sz="2400" b="1" dirty="0">
                <a:latin typeface="Arial Black" panose="020B0A04020102020204" pitchFamily="34" charset="0"/>
              </a:rPr>
              <a:t>Coastlines</a:t>
            </a:r>
          </a:p>
          <a:p>
            <a:pPr>
              <a:buFontTx/>
              <a:buNone/>
            </a:pPr>
            <a:r>
              <a:rPr lang="en-US" altLang="en-US" sz="2400" b="1" dirty="0">
                <a:latin typeface="Arial Black" panose="020B0A04020102020204" pitchFamily="34" charset="0"/>
              </a:rPr>
              <a:t>Islands</a:t>
            </a:r>
          </a:p>
          <a:p>
            <a:pPr>
              <a:buFontTx/>
              <a:buNone/>
            </a:pPr>
            <a:r>
              <a:rPr lang="en-US" altLang="en-US" sz="2400" b="1" dirty="0">
                <a:latin typeface="Arial Black" panose="020B0A04020102020204" pitchFamily="34" charset="0"/>
              </a:rPr>
              <a:t>Peninsula</a:t>
            </a:r>
            <a:endParaRPr lang="en-US" altLang="en-US" sz="2400" dirty="0"/>
          </a:p>
        </p:txBody>
      </p:sp>
      <p:pic>
        <p:nvPicPr>
          <p:cNvPr id="2056" name="Picture 8" descr="Greece_map.jpg                                                 003D2904Macintosh HD                   BF57A695:">
            <a:extLst>
              <a:ext uri="{FF2B5EF4-FFF2-40B4-BE49-F238E27FC236}">
                <a16:creationId xmlns:a16="http://schemas.microsoft.com/office/drawing/2014/main" id="{310846D3-16CD-42E9-9798-433E7370D9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676400"/>
            <a:ext cx="4552950" cy="4868863"/>
          </a:xfrm>
          <a:prstGeom prst="rect">
            <a:avLst/>
          </a:prstGeom>
          <a:noFill/>
          <a:extLst>
            <a:ext uri="{909E8E84-426E-40DD-AFC4-6F175D3DCCD1}">
              <a14:hiddenFill xmlns:a14="http://schemas.microsoft.com/office/drawing/2010/main">
                <a:solidFill>
                  <a:srgbClr val="FFFFFF"/>
                </a:solidFill>
              </a14:hiddenFill>
            </a:ext>
          </a:extLst>
        </p:spPr>
      </p:pic>
      <p:sp>
        <p:nvSpPr>
          <p:cNvPr id="2057" name="AutoShape 9">
            <a:extLst>
              <a:ext uri="{FF2B5EF4-FFF2-40B4-BE49-F238E27FC236}">
                <a16:creationId xmlns:a16="http://schemas.microsoft.com/office/drawing/2014/main" id="{78ED43A4-3777-4368-8DD9-D3B27A585871}"/>
              </a:ext>
            </a:extLst>
          </p:cNvPr>
          <p:cNvSpPr>
            <a:spLocks noChangeArrowheads="1"/>
          </p:cNvSpPr>
          <p:nvPr/>
        </p:nvSpPr>
        <p:spPr bwMode="auto">
          <a:xfrm>
            <a:off x="5283200" y="5696857"/>
            <a:ext cx="3581400" cy="1143000"/>
          </a:xfrm>
          <a:prstGeom prst="rightArrow">
            <a:avLst>
              <a:gd name="adj1" fmla="val 50000"/>
              <a:gd name="adj2" fmla="val 78333"/>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400" b="1" dirty="0"/>
              <a:t>What countries</a:t>
            </a:r>
          </a:p>
          <a:p>
            <a:pPr algn="ctr"/>
            <a:r>
              <a:rPr lang="en-US" altLang="en-US" sz="1400" b="1" dirty="0"/>
              <a:t>and bodies of water surround Greece?</a:t>
            </a:r>
            <a:endParaRPr lang="en-US" alt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9082291E-C1B7-4756-BE5E-368D5BEF2180}"/>
              </a:ext>
            </a:extLst>
          </p:cNvPr>
          <p:cNvSpPr>
            <a:spLocks noGrp="1" noChangeArrowheads="1"/>
          </p:cNvSpPr>
          <p:nvPr>
            <p:ph type="title"/>
          </p:nvPr>
        </p:nvSpPr>
        <p:spPr/>
        <p:txBody>
          <a:bodyPr/>
          <a:lstStyle/>
          <a:p>
            <a:r>
              <a:rPr lang="en-US" altLang="en-US">
                <a:latin typeface="Arial Black" panose="020B0A04020102020204" pitchFamily="34" charset="0"/>
              </a:rPr>
              <a:t>The Geography of Greece</a:t>
            </a:r>
            <a:endParaRPr lang="en-US" altLang="en-US"/>
          </a:p>
        </p:txBody>
      </p:sp>
      <p:sp>
        <p:nvSpPr>
          <p:cNvPr id="3075" name="Rectangle 3">
            <a:extLst>
              <a:ext uri="{FF2B5EF4-FFF2-40B4-BE49-F238E27FC236}">
                <a16:creationId xmlns:a16="http://schemas.microsoft.com/office/drawing/2014/main" id="{8E68FB54-949E-4837-B227-FDB1997FE538}"/>
              </a:ext>
            </a:extLst>
          </p:cNvPr>
          <p:cNvSpPr>
            <a:spLocks noGrp="1" noChangeArrowheads="1"/>
          </p:cNvSpPr>
          <p:nvPr>
            <p:ph type="body" sz="half" idx="1"/>
          </p:nvPr>
        </p:nvSpPr>
        <p:spPr/>
        <p:txBody>
          <a:bodyPr/>
          <a:lstStyle/>
          <a:p>
            <a:r>
              <a:rPr lang="en-US" altLang="en-US" sz="2000">
                <a:latin typeface="Arial Black" panose="020B0A04020102020204" pitchFamily="34" charset="0"/>
              </a:rPr>
              <a:t>Greece is a peninsula with many smaller peninsulas branching off the mainland.</a:t>
            </a:r>
          </a:p>
          <a:p>
            <a:r>
              <a:rPr lang="en-US" altLang="en-US" sz="2000">
                <a:latin typeface="Arial Black" panose="020B0A04020102020204" pitchFamily="34" charset="0"/>
              </a:rPr>
              <a:t>Greece is also made up of many islands.</a:t>
            </a:r>
          </a:p>
          <a:p>
            <a:r>
              <a:rPr lang="en-US" altLang="en-US" sz="2000">
                <a:latin typeface="Arial Black" panose="020B0A04020102020204" pitchFamily="34" charset="0"/>
              </a:rPr>
              <a:t>Much of Greece is dominated by mountains that run to the sea.</a:t>
            </a:r>
            <a:r>
              <a:rPr lang="en-US" altLang="en-US" sz="2400"/>
              <a:t>  </a:t>
            </a:r>
          </a:p>
        </p:txBody>
      </p:sp>
      <p:pic>
        <p:nvPicPr>
          <p:cNvPr id="3078" name="Picture 6" descr="Greek Beaches.jpeg                                             003D2904Macintosh HD                   BF57A695:">
            <a:extLst>
              <a:ext uri="{FF2B5EF4-FFF2-40B4-BE49-F238E27FC236}">
                <a16:creationId xmlns:a16="http://schemas.microsoft.com/office/drawing/2014/main" id="{E67A725A-3B28-466D-A78A-4C54887C1519}"/>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419600" y="2438400"/>
            <a:ext cx="4419600" cy="2944813"/>
          </a:xfrm>
        </p:spPr>
      </p:pic>
      <p:sp>
        <p:nvSpPr>
          <p:cNvPr id="3079" name="AutoShape 7">
            <a:extLst>
              <a:ext uri="{FF2B5EF4-FFF2-40B4-BE49-F238E27FC236}">
                <a16:creationId xmlns:a16="http://schemas.microsoft.com/office/drawing/2014/main" id="{D0F9666B-AACC-4C42-9904-A8EF8A3EEA0F}"/>
              </a:ext>
            </a:extLst>
          </p:cNvPr>
          <p:cNvSpPr>
            <a:spLocks noChangeArrowheads="1"/>
          </p:cNvSpPr>
          <p:nvPr/>
        </p:nvSpPr>
        <p:spPr bwMode="auto">
          <a:xfrm>
            <a:off x="152400" y="381000"/>
            <a:ext cx="1600200" cy="1371600"/>
          </a:xfrm>
          <a:prstGeom prst="star24">
            <a:avLst>
              <a:gd name="adj" fmla="val 37500"/>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600"/>
              <a:t>Greece is</a:t>
            </a:r>
          </a:p>
          <a:p>
            <a:pPr algn="ctr"/>
            <a:r>
              <a:rPr lang="en-US" altLang="en-US" sz="1600"/>
              <a:t>located in</a:t>
            </a:r>
          </a:p>
          <a:p>
            <a:pPr algn="ctr"/>
            <a:r>
              <a:rPr lang="en-US" altLang="en-US" sz="1600"/>
              <a:t>Europe.</a:t>
            </a:r>
            <a:endParaRPr lang="en-US" altLang="en-US"/>
          </a:p>
        </p:txBody>
      </p:sp>
      <p:sp>
        <p:nvSpPr>
          <p:cNvPr id="3080" name="AutoShape 8">
            <a:extLst>
              <a:ext uri="{FF2B5EF4-FFF2-40B4-BE49-F238E27FC236}">
                <a16:creationId xmlns:a16="http://schemas.microsoft.com/office/drawing/2014/main" id="{35A97A3E-496C-4613-9B9A-5A97F5664968}"/>
              </a:ext>
            </a:extLst>
          </p:cNvPr>
          <p:cNvSpPr>
            <a:spLocks noChangeArrowheads="1"/>
          </p:cNvSpPr>
          <p:nvPr/>
        </p:nvSpPr>
        <p:spPr bwMode="auto">
          <a:xfrm>
            <a:off x="2286000" y="5486400"/>
            <a:ext cx="6553200" cy="1219200"/>
          </a:xfrm>
          <a:prstGeom prst="wave">
            <a:avLst>
              <a:gd name="adj1" fmla="val 13005"/>
              <a:gd name="adj2" fmla="val 0"/>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600"/>
              <a:t>Rocky coasts made farming difficult and made people settle in villages</a:t>
            </a:r>
          </a:p>
          <a:p>
            <a:pPr algn="ctr"/>
            <a:r>
              <a:rPr lang="en-US" altLang="en-US" sz="1600"/>
              <a:t>that were isolated from one another.</a:t>
            </a:r>
            <a:endParaRPr lang="en-US" alt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 Box 3">
            <a:extLst>
              <a:ext uri="{FF2B5EF4-FFF2-40B4-BE49-F238E27FC236}">
                <a16:creationId xmlns:a16="http://schemas.microsoft.com/office/drawing/2014/main" id="{2A2C379A-CEA5-443B-8DD1-65059AAF46D8}"/>
              </a:ext>
            </a:extLst>
          </p:cNvPr>
          <p:cNvSpPr txBox="1">
            <a:spLocks noChangeArrowheads="1"/>
          </p:cNvSpPr>
          <p:nvPr/>
        </p:nvSpPr>
        <p:spPr bwMode="auto">
          <a:xfrm>
            <a:off x="304800" y="533400"/>
            <a:ext cx="8169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panose="02020603050405020304" pitchFamily="18" charset="0"/>
              </a:defRPr>
            </a:lvl1pPr>
            <a:lvl2pPr marL="742950" indent="-285750" eaLnBrk="0" hangingPunct="0">
              <a:defRPr b="1" u="sng">
                <a:solidFill>
                  <a:schemeClr val="tx1"/>
                </a:solidFill>
                <a:latin typeface="Times New Roman" panose="02020603050405020304" pitchFamily="18" charset="0"/>
              </a:defRPr>
            </a:lvl2pPr>
            <a:lvl3pPr marL="1143000" indent="-228600" eaLnBrk="0" hangingPunct="0">
              <a:defRPr b="1" u="sng">
                <a:solidFill>
                  <a:schemeClr val="tx1"/>
                </a:solidFill>
                <a:latin typeface="Times New Roman" panose="02020603050405020304" pitchFamily="18" charset="0"/>
              </a:defRPr>
            </a:lvl3pPr>
            <a:lvl4pPr marL="1600200" indent="-228600" eaLnBrk="0" hangingPunct="0">
              <a:defRPr b="1" u="sng">
                <a:solidFill>
                  <a:schemeClr val="tx1"/>
                </a:solidFill>
                <a:latin typeface="Times New Roman" panose="02020603050405020304" pitchFamily="18" charset="0"/>
              </a:defRPr>
            </a:lvl4pPr>
            <a:lvl5pPr marL="2057400" indent="-228600" eaLnBrk="0" hangingPunct="0">
              <a:defRPr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b="1" u="sng">
                <a:solidFill>
                  <a:schemeClr val="tx1"/>
                </a:solidFill>
                <a:latin typeface="Times New Roman" panose="02020603050405020304" pitchFamily="18" charset="0"/>
              </a:defRPr>
            </a:lvl9pPr>
          </a:lstStyle>
          <a:p>
            <a:pPr algn="ctr" eaLnBrk="1" hangingPunct="1"/>
            <a:r>
              <a:rPr lang="en-US" altLang="en-US" sz="2400" b="0" u="none">
                <a:solidFill>
                  <a:srgbClr val="0066FF"/>
                </a:solidFill>
              </a:rPr>
              <a:t>City-States in Mesopotamia</a:t>
            </a:r>
          </a:p>
        </p:txBody>
      </p:sp>
      <p:pic>
        <p:nvPicPr>
          <p:cNvPr id="5124" name="Picture 4" descr="http://www.metmuseum.org/toah/ht/02/wam/hgwam_lmap.jpg">
            <a:extLst>
              <a:ext uri="{FF2B5EF4-FFF2-40B4-BE49-F238E27FC236}">
                <a16:creationId xmlns:a16="http://schemas.microsoft.com/office/drawing/2014/main" id="{9E782E24-5432-4994-9FB3-E59B5100CB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838200"/>
            <a:ext cx="2308225" cy="219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Text Box 5">
            <a:extLst>
              <a:ext uri="{FF2B5EF4-FFF2-40B4-BE49-F238E27FC236}">
                <a16:creationId xmlns:a16="http://schemas.microsoft.com/office/drawing/2014/main" id="{C1082A68-861C-47B6-B294-526EB3F169D8}"/>
              </a:ext>
            </a:extLst>
          </p:cNvPr>
          <p:cNvSpPr txBox="1">
            <a:spLocks noChangeArrowheads="1"/>
          </p:cNvSpPr>
          <p:nvPr/>
        </p:nvSpPr>
        <p:spPr bwMode="auto">
          <a:xfrm>
            <a:off x="212725" y="879475"/>
            <a:ext cx="67214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panose="02020603050405020304" pitchFamily="18" charset="0"/>
              </a:defRPr>
            </a:lvl1pPr>
            <a:lvl2pPr marL="742950" indent="-285750" eaLnBrk="0" hangingPunct="0">
              <a:defRPr b="1" u="sng">
                <a:solidFill>
                  <a:schemeClr val="tx1"/>
                </a:solidFill>
                <a:latin typeface="Times New Roman" panose="02020603050405020304" pitchFamily="18" charset="0"/>
              </a:defRPr>
            </a:lvl2pPr>
            <a:lvl3pPr marL="1143000" indent="-228600" eaLnBrk="0" hangingPunct="0">
              <a:defRPr b="1" u="sng">
                <a:solidFill>
                  <a:schemeClr val="tx1"/>
                </a:solidFill>
                <a:latin typeface="Times New Roman" panose="02020603050405020304" pitchFamily="18" charset="0"/>
              </a:defRPr>
            </a:lvl3pPr>
            <a:lvl4pPr marL="1600200" indent="-228600" eaLnBrk="0" hangingPunct="0">
              <a:defRPr b="1" u="sng">
                <a:solidFill>
                  <a:schemeClr val="tx1"/>
                </a:solidFill>
                <a:latin typeface="Times New Roman" panose="02020603050405020304" pitchFamily="18" charset="0"/>
              </a:defRPr>
            </a:lvl4pPr>
            <a:lvl5pPr marL="2057400" indent="-228600" eaLnBrk="0" hangingPunct="0">
              <a:defRPr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b="1" u="sng">
                <a:solidFill>
                  <a:schemeClr val="tx1"/>
                </a:solidFill>
                <a:latin typeface="Times New Roman" panose="02020603050405020304" pitchFamily="18" charset="0"/>
              </a:defRPr>
            </a:lvl9pPr>
          </a:lstStyle>
          <a:p>
            <a:pPr eaLnBrk="1" hangingPunct="1"/>
            <a:r>
              <a:rPr lang="en-US" altLang="en-US" sz="2000" u="none"/>
              <a:t>I.  GEOGRAPHY</a:t>
            </a:r>
          </a:p>
        </p:txBody>
      </p:sp>
      <p:sp>
        <p:nvSpPr>
          <p:cNvPr id="7174" name="Text Box 6">
            <a:extLst>
              <a:ext uri="{FF2B5EF4-FFF2-40B4-BE49-F238E27FC236}">
                <a16:creationId xmlns:a16="http://schemas.microsoft.com/office/drawing/2014/main" id="{7F20B95F-BBD5-4F90-AF67-B862C6E1515E}"/>
              </a:ext>
            </a:extLst>
          </p:cNvPr>
          <p:cNvSpPr txBox="1">
            <a:spLocks noChangeArrowheads="1"/>
          </p:cNvSpPr>
          <p:nvPr/>
        </p:nvSpPr>
        <p:spPr bwMode="auto">
          <a:xfrm>
            <a:off x="381000" y="1143000"/>
            <a:ext cx="6873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panose="02020603050405020304" pitchFamily="18" charset="0"/>
              </a:defRPr>
            </a:lvl1pPr>
            <a:lvl2pPr marL="742950" indent="-285750" eaLnBrk="0" hangingPunct="0">
              <a:defRPr b="1" u="sng">
                <a:solidFill>
                  <a:schemeClr val="tx1"/>
                </a:solidFill>
                <a:latin typeface="Times New Roman" panose="02020603050405020304" pitchFamily="18" charset="0"/>
              </a:defRPr>
            </a:lvl2pPr>
            <a:lvl3pPr marL="1143000" indent="-228600" eaLnBrk="0" hangingPunct="0">
              <a:defRPr b="1" u="sng">
                <a:solidFill>
                  <a:schemeClr val="tx1"/>
                </a:solidFill>
                <a:latin typeface="Times New Roman" panose="02020603050405020304" pitchFamily="18" charset="0"/>
              </a:defRPr>
            </a:lvl3pPr>
            <a:lvl4pPr marL="1600200" indent="-228600" eaLnBrk="0" hangingPunct="0">
              <a:defRPr b="1" u="sng">
                <a:solidFill>
                  <a:schemeClr val="tx1"/>
                </a:solidFill>
                <a:latin typeface="Times New Roman" panose="02020603050405020304" pitchFamily="18" charset="0"/>
              </a:defRPr>
            </a:lvl4pPr>
            <a:lvl5pPr marL="2057400" indent="-228600" eaLnBrk="0" hangingPunct="0">
              <a:defRPr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b="1" u="sng">
                <a:solidFill>
                  <a:schemeClr val="tx1"/>
                </a:solidFill>
                <a:latin typeface="Times New Roman" panose="02020603050405020304" pitchFamily="18" charset="0"/>
              </a:defRPr>
            </a:lvl9pPr>
          </a:lstStyle>
          <a:p>
            <a:pPr eaLnBrk="1" hangingPunct="1"/>
            <a:r>
              <a:rPr lang="en-US" altLang="en-US" sz="2000" b="0" u="none"/>
              <a:t>A.  Mostly dry desert climate in SW Asia (Middle East)</a:t>
            </a:r>
          </a:p>
        </p:txBody>
      </p:sp>
      <p:sp>
        <p:nvSpPr>
          <p:cNvPr id="5127" name="Text Box 7">
            <a:extLst>
              <a:ext uri="{FF2B5EF4-FFF2-40B4-BE49-F238E27FC236}">
                <a16:creationId xmlns:a16="http://schemas.microsoft.com/office/drawing/2014/main" id="{D2029293-B7E7-4856-A95D-9F98B4303B46}"/>
              </a:ext>
            </a:extLst>
          </p:cNvPr>
          <p:cNvSpPr txBox="1">
            <a:spLocks noChangeArrowheads="1"/>
          </p:cNvSpPr>
          <p:nvPr/>
        </p:nvSpPr>
        <p:spPr bwMode="auto">
          <a:xfrm>
            <a:off x="7086600" y="2819400"/>
            <a:ext cx="2057400" cy="703263"/>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panose="02020603050405020304" pitchFamily="18" charset="0"/>
              </a:defRPr>
            </a:lvl1pPr>
            <a:lvl2pPr marL="742950" indent="-285750" eaLnBrk="0" hangingPunct="0">
              <a:defRPr b="1" u="sng">
                <a:solidFill>
                  <a:schemeClr val="tx1"/>
                </a:solidFill>
                <a:latin typeface="Times New Roman" panose="02020603050405020304" pitchFamily="18" charset="0"/>
              </a:defRPr>
            </a:lvl2pPr>
            <a:lvl3pPr marL="1143000" indent="-228600" eaLnBrk="0" hangingPunct="0">
              <a:defRPr b="1" u="sng">
                <a:solidFill>
                  <a:schemeClr val="tx1"/>
                </a:solidFill>
                <a:latin typeface="Times New Roman" panose="02020603050405020304" pitchFamily="18" charset="0"/>
              </a:defRPr>
            </a:lvl3pPr>
            <a:lvl4pPr marL="1600200" indent="-228600" eaLnBrk="0" hangingPunct="0">
              <a:defRPr b="1" u="sng">
                <a:solidFill>
                  <a:schemeClr val="tx1"/>
                </a:solidFill>
                <a:latin typeface="Times New Roman" panose="02020603050405020304" pitchFamily="18" charset="0"/>
              </a:defRPr>
            </a:lvl4pPr>
            <a:lvl5pPr marL="2057400" indent="-228600" eaLnBrk="0" hangingPunct="0">
              <a:defRPr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b="1" u="sng">
                <a:solidFill>
                  <a:schemeClr val="tx1"/>
                </a:solidFill>
                <a:latin typeface="Times New Roman" panose="02020603050405020304" pitchFamily="18" charset="0"/>
              </a:defRPr>
            </a:lvl9pPr>
          </a:lstStyle>
          <a:p>
            <a:pPr algn="ctr" eaLnBrk="1" hangingPunct="1">
              <a:spcBef>
                <a:spcPct val="50000"/>
              </a:spcBef>
            </a:pPr>
            <a:r>
              <a:rPr lang="en-US" altLang="en-US" sz="1600" u="none"/>
              <a:t>SW Asia  </a:t>
            </a:r>
          </a:p>
          <a:p>
            <a:pPr algn="ctr" eaLnBrk="1" hangingPunct="1">
              <a:spcBef>
                <a:spcPct val="50000"/>
              </a:spcBef>
            </a:pPr>
            <a:r>
              <a:rPr lang="en-US" altLang="en-US" sz="1600" u="none"/>
              <a:t>  (the Middle East)</a:t>
            </a:r>
          </a:p>
        </p:txBody>
      </p:sp>
      <p:pic>
        <p:nvPicPr>
          <p:cNvPr id="7177" name="Picture 9" descr="http://home.cfl.rr.com/crossland/mesopotamia_map.gif">
            <a:extLst>
              <a:ext uri="{FF2B5EF4-FFF2-40B4-BE49-F238E27FC236}">
                <a16:creationId xmlns:a16="http://schemas.microsoft.com/office/drawing/2014/main" id="{1BA8FD39-BEF7-4314-94AB-2C053D1798E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581400"/>
            <a:ext cx="7086600" cy="453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8" name="Freeform 10">
            <a:extLst>
              <a:ext uri="{FF2B5EF4-FFF2-40B4-BE49-F238E27FC236}">
                <a16:creationId xmlns:a16="http://schemas.microsoft.com/office/drawing/2014/main" id="{386711E9-A07C-486F-93E3-B69CC77D1B89}"/>
              </a:ext>
            </a:extLst>
          </p:cNvPr>
          <p:cNvSpPr>
            <a:spLocks/>
          </p:cNvSpPr>
          <p:nvPr/>
        </p:nvSpPr>
        <p:spPr bwMode="auto">
          <a:xfrm>
            <a:off x="1676400" y="3581400"/>
            <a:ext cx="4010025" cy="2871788"/>
          </a:xfrm>
          <a:custGeom>
            <a:avLst/>
            <a:gdLst>
              <a:gd name="T0" fmla="*/ 26 w 2478"/>
              <a:gd name="T1" fmla="*/ 1428 h 1809"/>
              <a:gd name="T2" fmla="*/ 18 w 2478"/>
              <a:gd name="T3" fmla="*/ 1582 h 1809"/>
              <a:gd name="T4" fmla="*/ 245 w 2478"/>
              <a:gd name="T5" fmla="*/ 1606 h 1809"/>
              <a:gd name="T6" fmla="*/ 383 w 2478"/>
              <a:gd name="T7" fmla="*/ 1330 h 1809"/>
              <a:gd name="T8" fmla="*/ 456 w 2478"/>
              <a:gd name="T9" fmla="*/ 1184 h 1809"/>
              <a:gd name="T10" fmla="*/ 602 w 2478"/>
              <a:gd name="T11" fmla="*/ 933 h 1809"/>
              <a:gd name="T12" fmla="*/ 853 w 2478"/>
              <a:gd name="T13" fmla="*/ 681 h 1809"/>
              <a:gd name="T14" fmla="*/ 1007 w 2478"/>
              <a:gd name="T15" fmla="*/ 681 h 1809"/>
              <a:gd name="T16" fmla="*/ 1178 w 2478"/>
              <a:gd name="T17" fmla="*/ 868 h 1809"/>
              <a:gd name="T18" fmla="*/ 1299 w 2478"/>
              <a:gd name="T19" fmla="*/ 1014 h 1809"/>
              <a:gd name="T20" fmla="*/ 1413 w 2478"/>
              <a:gd name="T21" fmla="*/ 1127 h 1809"/>
              <a:gd name="T22" fmla="*/ 1551 w 2478"/>
              <a:gd name="T23" fmla="*/ 1330 h 1809"/>
              <a:gd name="T24" fmla="*/ 1794 w 2478"/>
              <a:gd name="T25" fmla="*/ 1655 h 1809"/>
              <a:gd name="T26" fmla="*/ 1973 w 2478"/>
              <a:gd name="T27" fmla="*/ 1793 h 1809"/>
              <a:gd name="T28" fmla="*/ 2127 w 2478"/>
              <a:gd name="T29" fmla="*/ 1785 h 1809"/>
              <a:gd name="T30" fmla="*/ 2395 w 2478"/>
              <a:gd name="T31" fmla="*/ 1671 h 1809"/>
              <a:gd name="T32" fmla="*/ 2468 w 2478"/>
              <a:gd name="T33" fmla="*/ 1549 h 1809"/>
              <a:gd name="T34" fmla="*/ 2443 w 2478"/>
              <a:gd name="T35" fmla="*/ 1403 h 1809"/>
              <a:gd name="T36" fmla="*/ 2289 w 2478"/>
              <a:gd name="T37" fmla="*/ 1160 h 1809"/>
              <a:gd name="T38" fmla="*/ 2240 w 2478"/>
              <a:gd name="T39" fmla="*/ 1079 h 1809"/>
              <a:gd name="T40" fmla="*/ 2167 w 2478"/>
              <a:gd name="T41" fmla="*/ 973 h 1809"/>
              <a:gd name="T42" fmla="*/ 2021 w 2478"/>
              <a:gd name="T43" fmla="*/ 698 h 1809"/>
              <a:gd name="T44" fmla="*/ 1956 w 2478"/>
              <a:gd name="T45" fmla="*/ 592 h 1809"/>
              <a:gd name="T46" fmla="*/ 1802 w 2478"/>
              <a:gd name="T47" fmla="*/ 332 h 1809"/>
              <a:gd name="T48" fmla="*/ 1632 w 2478"/>
              <a:gd name="T49" fmla="*/ 122 h 1809"/>
              <a:gd name="T50" fmla="*/ 1380 w 2478"/>
              <a:gd name="T51" fmla="*/ 0 h 1809"/>
              <a:gd name="T52" fmla="*/ 1064 w 2478"/>
              <a:gd name="T53" fmla="*/ 57 h 1809"/>
              <a:gd name="T54" fmla="*/ 910 w 2478"/>
              <a:gd name="T55" fmla="*/ 113 h 1809"/>
              <a:gd name="T56" fmla="*/ 748 w 2478"/>
              <a:gd name="T57" fmla="*/ 203 h 1809"/>
              <a:gd name="T58" fmla="*/ 577 w 2478"/>
              <a:gd name="T59" fmla="*/ 300 h 1809"/>
              <a:gd name="T60" fmla="*/ 512 w 2478"/>
              <a:gd name="T61" fmla="*/ 332 h 1809"/>
              <a:gd name="T62" fmla="*/ 456 w 2478"/>
              <a:gd name="T63" fmla="*/ 389 h 1809"/>
              <a:gd name="T64" fmla="*/ 310 w 2478"/>
              <a:gd name="T65" fmla="*/ 681 h 1809"/>
              <a:gd name="T66" fmla="*/ 147 w 2478"/>
              <a:gd name="T67" fmla="*/ 1168 h 1809"/>
              <a:gd name="T68" fmla="*/ 18 w 2478"/>
              <a:gd name="T69" fmla="*/ 1428 h 180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78"/>
              <a:gd name="T106" fmla="*/ 0 h 1809"/>
              <a:gd name="T107" fmla="*/ 2478 w 2478"/>
              <a:gd name="T108" fmla="*/ 1809 h 180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78" h="1809">
                <a:moveTo>
                  <a:pt x="26" y="1379"/>
                </a:moveTo>
                <a:cubicBezTo>
                  <a:pt x="0" y="1458"/>
                  <a:pt x="32" y="1346"/>
                  <a:pt x="26" y="1428"/>
                </a:cubicBezTo>
                <a:cubicBezTo>
                  <a:pt x="24" y="1463"/>
                  <a:pt x="9" y="1533"/>
                  <a:pt x="9" y="1533"/>
                </a:cubicBezTo>
                <a:cubicBezTo>
                  <a:pt x="12" y="1549"/>
                  <a:pt x="11" y="1567"/>
                  <a:pt x="18" y="1582"/>
                </a:cubicBezTo>
                <a:cubicBezTo>
                  <a:pt x="36" y="1621"/>
                  <a:pt x="108" y="1628"/>
                  <a:pt x="147" y="1639"/>
                </a:cubicBezTo>
                <a:cubicBezTo>
                  <a:pt x="189" y="1631"/>
                  <a:pt x="211" y="1628"/>
                  <a:pt x="245" y="1606"/>
                </a:cubicBezTo>
                <a:cubicBezTo>
                  <a:pt x="272" y="1565"/>
                  <a:pt x="292" y="1524"/>
                  <a:pt x="318" y="1484"/>
                </a:cubicBezTo>
                <a:cubicBezTo>
                  <a:pt x="332" y="1428"/>
                  <a:pt x="341" y="1372"/>
                  <a:pt x="383" y="1330"/>
                </a:cubicBezTo>
                <a:cubicBezTo>
                  <a:pt x="395" y="1295"/>
                  <a:pt x="411" y="1269"/>
                  <a:pt x="423" y="1233"/>
                </a:cubicBezTo>
                <a:cubicBezTo>
                  <a:pt x="429" y="1214"/>
                  <a:pt x="456" y="1184"/>
                  <a:pt x="456" y="1184"/>
                </a:cubicBezTo>
                <a:cubicBezTo>
                  <a:pt x="473" y="1134"/>
                  <a:pt x="491" y="1084"/>
                  <a:pt x="529" y="1046"/>
                </a:cubicBezTo>
                <a:cubicBezTo>
                  <a:pt x="543" y="1003"/>
                  <a:pt x="576" y="970"/>
                  <a:pt x="602" y="933"/>
                </a:cubicBezTo>
                <a:cubicBezTo>
                  <a:pt x="645" y="871"/>
                  <a:pt x="682" y="811"/>
                  <a:pt x="740" y="762"/>
                </a:cubicBezTo>
                <a:cubicBezTo>
                  <a:pt x="775" y="732"/>
                  <a:pt x="810" y="699"/>
                  <a:pt x="853" y="681"/>
                </a:cubicBezTo>
                <a:cubicBezTo>
                  <a:pt x="869" y="675"/>
                  <a:pt x="902" y="665"/>
                  <a:pt x="902" y="665"/>
                </a:cubicBezTo>
                <a:cubicBezTo>
                  <a:pt x="923" y="667"/>
                  <a:pt x="979" y="667"/>
                  <a:pt x="1007" y="681"/>
                </a:cubicBezTo>
                <a:cubicBezTo>
                  <a:pt x="1046" y="701"/>
                  <a:pt x="1065" y="736"/>
                  <a:pt x="1088" y="771"/>
                </a:cubicBezTo>
                <a:cubicBezTo>
                  <a:pt x="1112" y="807"/>
                  <a:pt x="1150" y="834"/>
                  <a:pt x="1178" y="868"/>
                </a:cubicBezTo>
                <a:cubicBezTo>
                  <a:pt x="1206" y="902"/>
                  <a:pt x="1236" y="934"/>
                  <a:pt x="1267" y="965"/>
                </a:cubicBezTo>
                <a:cubicBezTo>
                  <a:pt x="1281" y="979"/>
                  <a:pt x="1285" y="1001"/>
                  <a:pt x="1299" y="1014"/>
                </a:cubicBezTo>
                <a:cubicBezTo>
                  <a:pt x="1318" y="1031"/>
                  <a:pt x="1340" y="1043"/>
                  <a:pt x="1356" y="1063"/>
                </a:cubicBezTo>
                <a:cubicBezTo>
                  <a:pt x="1374" y="1086"/>
                  <a:pt x="1413" y="1127"/>
                  <a:pt x="1413" y="1127"/>
                </a:cubicBezTo>
                <a:cubicBezTo>
                  <a:pt x="1424" y="1162"/>
                  <a:pt x="1453" y="1190"/>
                  <a:pt x="1478" y="1217"/>
                </a:cubicBezTo>
                <a:cubicBezTo>
                  <a:pt x="1493" y="1263"/>
                  <a:pt x="1530" y="1287"/>
                  <a:pt x="1551" y="1330"/>
                </a:cubicBezTo>
                <a:cubicBezTo>
                  <a:pt x="1584" y="1397"/>
                  <a:pt x="1628" y="1450"/>
                  <a:pt x="1673" y="1509"/>
                </a:cubicBezTo>
                <a:cubicBezTo>
                  <a:pt x="1692" y="1566"/>
                  <a:pt x="1744" y="1622"/>
                  <a:pt x="1794" y="1655"/>
                </a:cubicBezTo>
                <a:cubicBezTo>
                  <a:pt x="1826" y="1704"/>
                  <a:pt x="1875" y="1733"/>
                  <a:pt x="1924" y="1760"/>
                </a:cubicBezTo>
                <a:cubicBezTo>
                  <a:pt x="1941" y="1770"/>
                  <a:pt x="1957" y="1782"/>
                  <a:pt x="1973" y="1793"/>
                </a:cubicBezTo>
                <a:cubicBezTo>
                  <a:pt x="1987" y="1802"/>
                  <a:pt x="2021" y="1809"/>
                  <a:pt x="2021" y="1809"/>
                </a:cubicBezTo>
                <a:cubicBezTo>
                  <a:pt x="2056" y="1798"/>
                  <a:pt x="2090" y="1791"/>
                  <a:pt x="2127" y="1785"/>
                </a:cubicBezTo>
                <a:cubicBezTo>
                  <a:pt x="2186" y="1763"/>
                  <a:pt x="2246" y="1740"/>
                  <a:pt x="2305" y="1720"/>
                </a:cubicBezTo>
                <a:cubicBezTo>
                  <a:pt x="2328" y="1697"/>
                  <a:pt x="2364" y="1681"/>
                  <a:pt x="2395" y="1671"/>
                </a:cubicBezTo>
                <a:cubicBezTo>
                  <a:pt x="2424" y="1652"/>
                  <a:pt x="2438" y="1631"/>
                  <a:pt x="2451" y="1598"/>
                </a:cubicBezTo>
                <a:cubicBezTo>
                  <a:pt x="2458" y="1582"/>
                  <a:pt x="2462" y="1565"/>
                  <a:pt x="2468" y="1549"/>
                </a:cubicBezTo>
                <a:cubicBezTo>
                  <a:pt x="2471" y="1541"/>
                  <a:pt x="2476" y="1525"/>
                  <a:pt x="2476" y="1525"/>
                </a:cubicBezTo>
                <a:cubicBezTo>
                  <a:pt x="2471" y="1470"/>
                  <a:pt x="2478" y="1440"/>
                  <a:pt x="2443" y="1403"/>
                </a:cubicBezTo>
                <a:cubicBezTo>
                  <a:pt x="2434" y="1375"/>
                  <a:pt x="2419" y="1362"/>
                  <a:pt x="2403" y="1338"/>
                </a:cubicBezTo>
                <a:cubicBezTo>
                  <a:pt x="2364" y="1280"/>
                  <a:pt x="2328" y="1219"/>
                  <a:pt x="2289" y="1160"/>
                </a:cubicBezTo>
                <a:cubicBezTo>
                  <a:pt x="2282" y="1150"/>
                  <a:pt x="2279" y="1137"/>
                  <a:pt x="2273" y="1127"/>
                </a:cubicBezTo>
                <a:cubicBezTo>
                  <a:pt x="2263" y="1110"/>
                  <a:pt x="2251" y="1095"/>
                  <a:pt x="2240" y="1079"/>
                </a:cubicBezTo>
                <a:cubicBezTo>
                  <a:pt x="2232" y="1068"/>
                  <a:pt x="2216" y="1046"/>
                  <a:pt x="2216" y="1046"/>
                </a:cubicBezTo>
                <a:cubicBezTo>
                  <a:pt x="2206" y="1016"/>
                  <a:pt x="2189" y="995"/>
                  <a:pt x="2167" y="973"/>
                </a:cubicBezTo>
                <a:cubicBezTo>
                  <a:pt x="2159" y="948"/>
                  <a:pt x="2109" y="858"/>
                  <a:pt x="2086" y="835"/>
                </a:cubicBezTo>
                <a:cubicBezTo>
                  <a:pt x="2071" y="789"/>
                  <a:pt x="2045" y="740"/>
                  <a:pt x="2021" y="698"/>
                </a:cubicBezTo>
                <a:cubicBezTo>
                  <a:pt x="2011" y="681"/>
                  <a:pt x="1989" y="649"/>
                  <a:pt x="1989" y="649"/>
                </a:cubicBezTo>
                <a:cubicBezTo>
                  <a:pt x="1971" y="593"/>
                  <a:pt x="1995" y="659"/>
                  <a:pt x="1956" y="592"/>
                </a:cubicBezTo>
                <a:cubicBezTo>
                  <a:pt x="1937" y="561"/>
                  <a:pt x="1921" y="526"/>
                  <a:pt x="1900" y="495"/>
                </a:cubicBezTo>
                <a:cubicBezTo>
                  <a:pt x="1866" y="444"/>
                  <a:pt x="1846" y="376"/>
                  <a:pt x="1802" y="332"/>
                </a:cubicBezTo>
                <a:cubicBezTo>
                  <a:pt x="1791" y="299"/>
                  <a:pt x="1774" y="287"/>
                  <a:pt x="1754" y="259"/>
                </a:cubicBezTo>
                <a:cubicBezTo>
                  <a:pt x="1716" y="206"/>
                  <a:pt x="1682" y="163"/>
                  <a:pt x="1632" y="122"/>
                </a:cubicBezTo>
                <a:cubicBezTo>
                  <a:pt x="1600" y="96"/>
                  <a:pt x="1610" y="86"/>
                  <a:pt x="1567" y="65"/>
                </a:cubicBezTo>
                <a:cubicBezTo>
                  <a:pt x="1520" y="15"/>
                  <a:pt x="1445" y="8"/>
                  <a:pt x="1380" y="0"/>
                </a:cubicBezTo>
                <a:cubicBezTo>
                  <a:pt x="1311" y="23"/>
                  <a:pt x="1233" y="18"/>
                  <a:pt x="1161" y="32"/>
                </a:cubicBezTo>
                <a:cubicBezTo>
                  <a:pt x="1129" y="38"/>
                  <a:pt x="1096" y="49"/>
                  <a:pt x="1064" y="57"/>
                </a:cubicBezTo>
                <a:cubicBezTo>
                  <a:pt x="1042" y="63"/>
                  <a:pt x="999" y="73"/>
                  <a:pt x="999" y="73"/>
                </a:cubicBezTo>
                <a:cubicBezTo>
                  <a:pt x="926" y="109"/>
                  <a:pt x="957" y="97"/>
                  <a:pt x="910" y="113"/>
                </a:cubicBezTo>
                <a:cubicBezTo>
                  <a:pt x="884" y="132"/>
                  <a:pt x="856" y="137"/>
                  <a:pt x="829" y="154"/>
                </a:cubicBezTo>
                <a:cubicBezTo>
                  <a:pt x="749" y="205"/>
                  <a:pt x="800" y="186"/>
                  <a:pt x="748" y="203"/>
                </a:cubicBezTo>
                <a:cubicBezTo>
                  <a:pt x="708" y="241"/>
                  <a:pt x="650" y="257"/>
                  <a:pt x="602" y="284"/>
                </a:cubicBezTo>
                <a:cubicBezTo>
                  <a:pt x="593" y="289"/>
                  <a:pt x="586" y="296"/>
                  <a:pt x="577" y="300"/>
                </a:cubicBezTo>
                <a:cubicBezTo>
                  <a:pt x="562" y="307"/>
                  <a:pt x="529" y="316"/>
                  <a:pt x="529" y="316"/>
                </a:cubicBezTo>
                <a:cubicBezTo>
                  <a:pt x="523" y="321"/>
                  <a:pt x="519" y="328"/>
                  <a:pt x="512" y="332"/>
                </a:cubicBezTo>
                <a:cubicBezTo>
                  <a:pt x="505" y="336"/>
                  <a:pt x="494" y="335"/>
                  <a:pt x="488" y="341"/>
                </a:cubicBezTo>
                <a:cubicBezTo>
                  <a:pt x="475" y="355"/>
                  <a:pt x="470" y="376"/>
                  <a:pt x="456" y="389"/>
                </a:cubicBezTo>
                <a:cubicBezTo>
                  <a:pt x="450" y="394"/>
                  <a:pt x="445" y="400"/>
                  <a:pt x="439" y="405"/>
                </a:cubicBezTo>
                <a:cubicBezTo>
                  <a:pt x="409" y="499"/>
                  <a:pt x="370" y="601"/>
                  <a:pt x="310" y="681"/>
                </a:cubicBezTo>
                <a:cubicBezTo>
                  <a:pt x="301" y="709"/>
                  <a:pt x="293" y="730"/>
                  <a:pt x="277" y="754"/>
                </a:cubicBezTo>
                <a:cubicBezTo>
                  <a:pt x="246" y="883"/>
                  <a:pt x="209" y="1051"/>
                  <a:pt x="147" y="1168"/>
                </a:cubicBezTo>
                <a:cubicBezTo>
                  <a:pt x="133" y="1226"/>
                  <a:pt x="118" y="1278"/>
                  <a:pt x="91" y="1330"/>
                </a:cubicBezTo>
                <a:cubicBezTo>
                  <a:pt x="72" y="1368"/>
                  <a:pt x="58" y="1408"/>
                  <a:pt x="18" y="1428"/>
                </a:cubicBezTo>
              </a:path>
            </a:pathLst>
          </a:custGeom>
          <a:noFill/>
          <a:ln w="53975">
            <a:solidFill>
              <a:srgbClr val="00FF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b="1" u="sng">
                <a:solidFill>
                  <a:schemeClr val="tx1"/>
                </a:solidFill>
                <a:latin typeface="Times New Roman" panose="02020603050405020304" pitchFamily="18" charset="0"/>
              </a:defRPr>
            </a:lvl1pPr>
            <a:lvl2pPr marL="742950" indent="-285750" eaLnBrk="0" hangingPunct="0">
              <a:defRPr b="1" u="sng">
                <a:solidFill>
                  <a:schemeClr val="tx1"/>
                </a:solidFill>
                <a:latin typeface="Times New Roman" panose="02020603050405020304" pitchFamily="18" charset="0"/>
              </a:defRPr>
            </a:lvl2pPr>
            <a:lvl3pPr marL="1143000" indent="-228600" eaLnBrk="0" hangingPunct="0">
              <a:defRPr b="1" u="sng">
                <a:solidFill>
                  <a:schemeClr val="tx1"/>
                </a:solidFill>
                <a:latin typeface="Times New Roman" panose="02020603050405020304" pitchFamily="18" charset="0"/>
              </a:defRPr>
            </a:lvl3pPr>
            <a:lvl4pPr marL="1600200" indent="-228600" eaLnBrk="0" hangingPunct="0">
              <a:defRPr b="1" u="sng">
                <a:solidFill>
                  <a:schemeClr val="tx1"/>
                </a:solidFill>
                <a:latin typeface="Times New Roman" panose="02020603050405020304" pitchFamily="18" charset="0"/>
              </a:defRPr>
            </a:lvl4pPr>
            <a:lvl5pPr marL="2057400" indent="-228600" eaLnBrk="0" hangingPunct="0">
              <a:defRPr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b="1" u="sng">
                <a:solidFill>
                  <a:schemeClr val="tx1"/>
                </a:solidFill>
                <a:latin typeface="Times New Roman" panose="02020603050405020304" pitchFamily="18" charset="0"/>
              </a:defRPr>
            </a:lvl9pPr>
          </a:lstStyle>
          <a:p>
            <a:pPr eaLnBrk="1" hangingPunct="1"/>
            <a:endParaRPr lang="en-US" altLang="en-US"/>
          </a:p>
        </p:txBody>
      </p:sp>
      <p:sp>
        <p:nvSpPr>
          <p:cNvPr id="7179" name="Text Box 11">
            <a:extLst>
              <a:ext uri="{FF2B5EF4-FFF2-40B4-BE49-F238E27FC236}">
                <a16:creationId xmlns:a16="http://schemas.microsoft.com/office/drawing/2014/main" id="{55B72B00-E56F-4F7F-AF44-FFE699A9A42E}"/>
              </a:ext>
            </a:extLst>
          </p:cNvPr>
          <p:cNvSpPr txBox="1">
            <a:spLocks noChangeArrowheads="1"/>
          </p:cNvSpPr>
          <p:nvPr/>
        </p:nvSpPr>
        <p:spPr bwMode="auto">
          <a:xfrm>
            <a:off x="7239000" y="5029200"/>
            <a:ext cx="1616075" cy="831850"/>
          </a:xfrm>
          <a:prstGeom prst="rect">
            <a:avLst/>
          </a:prstGeom>
          <a:noFill/>
          <a:ln w="9525">
            <a:solidFill>
              <a:srgbClr val="00CC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b="1" u="sng">
                <a:solidFill>
                  <a:schemeClr val="tx1"/>
                </a:solidFill>
                <a:latin typeface="Times New Roman" panose="02020603050405020304" pitchFamily="18" charset="0"/>
              </a:defRPr>
            </a:lvl1pPr>
            <a:lvl2pPr marL="742950" indent="-285750" eaLnBrk="0" hangingPunct="0">
              <a:defRPr b="1" u="sng">
                <a:solidFill>
                  <a:schemeClr val="tx1"/>
                </a:solidFill>
                <a:latin typeface="Times New Roman" panose="02020603050405020304" pitchFamily="18" charset="0"/>
              </a:defRPr>
            </a:lvl2pPr>
            <a:lvl3pPr marL="1143000" indent="-228600" eaLnBrk="0" hangingPunct="0">
              <a:defRPr b="1" u="sng">
                <a:solidFill>
                  <a:schemeClr val="tx1"/>
                </a:solidFill>
                <a:latin typeface="Times New Roman" panose="02020603050405020304" pitchFamily="18" charset="0"/>
              </a:defRPr>
            </a:lvl3pPr>
            <a:lvl4pPr marL="1600200" indent="-228600" eaLnBrk="0" hangingPunct="0">
              <a:defRPr b="1" u="sng">
                <a:solidFill>
                  <a:schemeClr val="tx1"/>
                </a:solidFill>
                <a:latin typeface="Times New Roman" panose="02020603050405020304" pitchFamily="18" charset="0"/>
              </a:defRPr>
            </a:lvl4pPr>
            <a:lvl5pPr marL="2057400" indent="-228600" eaLnBrk="0" hangingPunct="0">
              <a:defRPr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b="1" u="sng">
                <a:solidFill>
                  <a:schemeClr val="tx1"/>
                </a:solidFill>
                <a:latin typeface="Times New Roman" panose="02020603050405020304" pitchFamily="18" charset="0"/>
              </a:defRPr>
            </a:lvl9pPr>
          </a:lstStyle>
          <a:p>
            <a:pPr eaLnBrk="1" hangingPunct="1"/>
            <a:r>
              <a:rPr lang="en-US" altLang="en-US" sz="2400" u="none">
                <a:solidFill>
                  <a:srgbClr val="00CC00"/>
                </a:solidFill>
              </a:rPr>
              <a:t>Fertile Crescent</a:t>
            </a:r>
          </a:p>
        </p:txBody>
      </p:sp>
      <p:sp>
        <p:nvSpPr>
          <p:cNvPr id="7180" name="Line 12">
            <a:extLst>
              <a:ext uri="{FF2B5EF4-FFF2-40B4-BE49-F238E27FC236}">
                <a16:creationId xmlns:a16="http://schemas.microsoft.com/office/drawing/2014/main" id="{E6506255-D390-440F-82FE-F42556C4C767}"/>
              </a:ext>
            </a:extLst>
          </p:cNvPr>
          <p:cNvSpPr>
            <a:spLocks noChangeShapeType="1"/>
          </p:cNvSpPr>
          <p:nvPr/>
        </p:nvSpPr>
        <p:spPr bwMode="auto">
          <a:xfrm>
            <a:off x="5181600" y="5029200"/>
            <a:ext cx="2057400" cy="381000"/>
          </a:xfrm>
          <a:prstGeom prst="line">
            <a:avLst/>
          </a:prstGeom>
          <a:noFill/>
          <a:ln w="9525">
            <a:solidFill>
              <a:srgbClr val="00CC00"/>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7181" name="Text Box 13">
            <a:extLst>
              <a:ext uri="{FF2B5EF4-FFF2-40B4-BE49-F238E27FC236}">
                <a16:creationId xmlns:a16="http://schemas.microsoft.com/office/drawing/2014/main" id="{E0B73FB9-FA2C-484E-B91F-F3A84315EE9D}"/>
              </a:ext>
            </a:extLst>
          </p:cNvPr>
          <p:cNvSpPr txBox="1">
            <a:spLocks noChangeArrowheads="1"/>
          </p:cNvSpPr>
          <p:nvPr/>
        </p:nvSpPr>
        <p:spPr bwMode="auto">
          <a:xfrm>
            <a:off x="609600" y="1447800"/>
            <a:ext cx="56546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panose="02020603050405020304" pitchFamily="18" charset="0"/>
              </a:defRPr>
            </a:lvl1pPr>
            <a:lvl2pPr marL="742950" indent="-285750" eaLnBrk="0" hangingPunct="0">
              <a:defRPr b="1" u="sng">
                <a:solidFill>
                  <a:schemeClr val="tx1"/>
                </a:solidFill>
                <a:latin typeface="Times New Roman" panose="02020603050405020304" pitchFamily="18" charset="0"/>
              </a:defRPr>
            </a:lvl2pPr>
            <a:lvl3pPr marL="1143000" indent="-228600" eaLnBrk="0" hangingPunct="0">
              <a:defRPr b="1" u="sng">
                <a:solidFill>
                  <a:schemeClr val="tx1"/>
                </a:solidFill>
                <a:latin typeface="Times New Roman" panose="02020603050405020304" pitchFamily="18" charset="0"/>
              </a:defRPr>
            </a:lvl3pPr>
            <a:lvl4pPr marL="1600200" indent="-228600" eaLnBrk="0" hangingPunct="0">
              <a:defRPr b="1" u="sng">
                <a:solidFill>
                  <a:schemeClr val="tx1"/>
                </a:solidFill>
                <a:latin typeface="Times New Roman" panose="02020603050405020304" pitchFamily="18" charset="0"/>
              </a:defRPr>
            </a:lvl4pPr>
            <a:lvl5pPr marL="2057400" indent="-228600" eaLnBrk="0" hangingPunct="0">
              <a:defRPr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b="1" u="sng">
                <a:solidFill>
                  <a:schemeClr val="tx1"/>
                </a:solidFill>
                <a:latin typeface="Times New Roman" panose="02020603050405020304" pitchFamily="18" charset="0"/>
              </a:defRPr>
            </a:lvl9pPr>
          </a:lstStyle>
          <a:p>
            <a:pPr eaLnBrk="1" hangingPunct="1"/>
            <a:r>
              <a:rPr lang="en-US" altLang="en-US" sz="2000" b="0" u="none"/>
              <a:t>1. Except in region between Tigris / Euphrates rivers</a:t>
            </a:r>
          </a:p>
        </p:txBody>
      </p:sp>
      <p:sp>
        <p:nvSpPr>
          <p:cNvPr id="7182" name="Text Box 14">
            <a:extLst>
              <a:ext uri="{FF2B5EF4-FFF2-40B4-BE49-F238E27FC236}">
                <a16:creationId xmlns:a16="http://schemas.microsoft.com/office/drawing/2014/main" id="{F22F5A2C-5B04-4B56-ACB4-3477C6C6C7E1}"/>
              </a:ext>
            </a:extLst>
          </p:cNvPr>
          <p:cNvSpPr txBox="1">
            <a:spLocks noChangeArrowheads="1"/>
          </p:cNvSpPr>
          <p:nvPr/>
        </p:nvSpPr>
        <p:spPr bwMode="auto">
          <a:xfrm>
            <a:off x="609600" y="1717675"/>
            <a:ext cx="6096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b="1" u="sng">
                <a:solidFill>
                  <a:schemeClr val="tx1"/>
                </a:solidFill>
                <a:latin typeface="Times New Roman" panose="02020603050405020304" pitchFamily="18" charset="0"/>
              </a:defRPr>
            </a:lvl1pPr>
            <a:lvl2pPr marL="742950" indent="-285750" eaLnBrk="0" hangingPunct="0">
              <a:defRPr b="1" u="sng">
                <a:solidFill>
                  <a:schemeClr val="tx1"/>
                </a:solidFill>
                <a:latin typeface="Times New Roman" panose="02020603050405020304" pitchFamily="18" charset="0"/>
              </a:defRPr>
            </a:lvl2pPr>
            <a:lvl3pPr marL="1143000" indent="-228600" eaLnBrk="0" hangingPunct="0">
              <a:defRPr b="1" u="sng">
                <a:solidFill>
                  <a:schemeClr val="tx1"/>
                </a:solidFill>
                <a:latin typeface="Times New Roman" panose="02020603050405020304" pitchFamily="18" charset="0"/>
              </a:defRPr>
            </a:lvl3pPr>
            <a:lvl4pPr marL="1600200" indent="-228600" eaLnBrk="0" hangingPunct="0">
              <a:defRPr b="1" u="sng">
                <a:solidFill>
                  <a:schemeClr val="tx1"/>
                </a:solidFill>
                <a:latin typeface="Times New Roman" panose="02020603050405020304" pitchFamily="18" charset="0"/>
              </a:defRPr>
            </a:lvl4pPr>
            <a:lvl5pPr marL="2057400" indent="-228600" eaLnBrk="0" hangingPunct="0">
              <a:defRPr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b="1" u="sng">
                <a:solidFill>
                  <a:schemeClr val="tx1"/>
                </a:solidFill>
                <a:latin typeface="Times New Roman" panose="02020603050405020304" pitchFamily="18" charset="0"/>
              </a:defRPr>
            </a:lvl9pPr>
          </a:lstStyle>
          <a:p>
            <a:pPr eaLnBrk="1" hangingPunct="1"/>
            <a:r>
              <a:rPr lang="en-US" altLang="en-US" sz="2000" b="0" u="none"/>
              <a:t>2.  a flat plain known as </a:t>
            </a:r>
            <a:r>
              <a:rPr lang="en-US" altLang="en-US" sz="2000" b="0">
                <a:solidFill>
                  <a:srgbClr val="CC3300"/>
                </a:solidFill>
              </a:rPr>
              <a:t>Mesopotamia</a:t>
            </a:r>
            <a:r>
              <a:rPr lang="en-US" altLang="en-US" sz="2000" b="0" u="none"/>
              <a:t> lies between the</a:t>
            </a:r>
          </a:p>
          <a:p>
            <a:pPr eaLnBrk="1" hangingPunct="1"/>
            <a:r>
              <a:rPr lang="en-US" altLang="en-US" sz="2000" b="0" u="none"/>
              <a:t>     two rivers</a:t>
            </a:r>
          </a:p>
        </p:txBody>
      </p:sp>
      <p:sp>
        <p:nvSpPr>
          <p:cNvPr id="7183" name="Text Box 15">
            <a:extLst>
              <a:ext uri="{FF2B5EF4-FFF2-40B4-BE49-F238E27FC236}">
                <a16:creationId xmlns:a16="http://schemas.microsoft.com/office/drawing/2014/main" id="{E41569D1-1C74-4CE4-80AB-D8485BF3F056}"/>
              </a:ext>
            </a:extLst>
          </p:cNvPr>
          <p:cNvSpPr txBox="1">
            <a:spLocks noChangeArrowheads="1"/>
          </p:cNvSpPr>
          <p:nvPr/>
        </p:nvSpPr>
        <p:spPr bwMode="auto">
          <a:xfrm>
            <a:off x="609600" y="2286000"/>
            <a:ext cx="64770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panose="02020603050405020304" pitchFamily="18" charset="0"/>
              </a:defRPr>
            </a:lvl1pPr>
            <a:lvl2pPr marL="742950" indent="-285750" eaLnBrk="0" hangingPunct="0">
              <a:defRPr b="1" u="sng">
                <a:solidFill>
                  <a:schemeClr val="tx1"/>
                </a:solidFill>
                <a:latin typeface="Times New Roman" panose="02020603050405020304" pitchFamily="18" charset="0"/>
              </a:defRPr>
            </a:lvl2pPr>
            <a:lvl3pPr marL="1143000" indent="-228600" eaLnBrk="0" hangingPunct="0">
              <a:defRPr b="1" u="sng">
                <a:solidFill>
                  <a:schemeClr val="tx1"/>
                </a:solidFill>
                <a:latin typeface="Times New Roman" panose="02020603050405020304" pitchFamily="18" charset="0"/>
              </a:defRPr>
            </a:lvl3pPr>
            <a:lvl4pPr marL="1600200" indent="-228600" eaLnBrk="0" hangingPunct="0">
              <a:defRPr b="1" u="sng">
                <a:solidFill>
                  <a:schemeClr val="tx1"/>
                </a:solidFill>
                <a:latin typeface="Times New Roman" panose="02020603050405020304" pitchFamily="18" charset="0"/>
              </a:defRPr>
            </a:lvl4pPr>
            <a:lvl5pPr marL="2057400" indent="-228600" eaLnBrk="0" hangingPunct="0">
              <a:defRPr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b="1" u="sng">
                <a:solidFill>
                  <a:schemeClr val="tx1"/>
                </a:solidFill>
                <a:latin typeface="Times New Roman" panose="02020603050405020304" pitchFamily="18" charset="0"/>
              </a:defRPr>
            </a:lvl9pPr>
          </a:lstStyle>
          <a:p>
            <a:pPr eaLnBrk="1" hangingPunct="1"/>
            <a:r>
              <a:rPr lang="en-US" altLang="en-US" sz="2000" b="0" u="none"/>
              <a:t>3.  Because of this region’s shape and the richness of its soil,</a:t>
            </a:r>
          </a:p>
          <a:p>
            <a:pPr eaLnBrk="1" hangingPunct="1"/>
            <a:r>
              <a:rPr lang="en-US" altLang="en-US" sz="2000" b="0" u="none"/>
              <a:t>      it is called the </a:t>
            </a:r>
            <a:r>
              <a:rPr lang="en-US" altLang="en-US" sz="2000" b="0">
                <a:solidFill>
                  <a:srgbClr val="CC3300"/>
                </a:solidFill>
              </a:rPr>
              <a:t>Fertile Crescent</a:t>
            </a:r>
            <a:r>
              <a:rPr lang="en-US" altLang="en-US" sz="2000" b="0" u="none"/>
              <a:t>.</a:t>
            </a:r>
          </a:p>
          <a:p>
            <a:pPr eaLnBrk="1" hangingPunct="1"/>
            <a:r>
              <a:rPr lang="en-US" altLang="en-US" sz="2000" b="0" u="none"/>
              <a:t>        - the rivers flood at least once a year, </a:t>
            </a:r>
          </a:p>
          <a:p>
            <a:pPr eaLnBrk="1" hangingPunct="1"/>
            <a:r>
              <a:rPr lang="en-US" altLang="en-US" sz="2000" b="0" u="none"/>
              <a:t>             leaving a thick bed of mud called </a:t>
            </a:r>
            <a:r>
              <a:rPr lang="en-US" altLang="en-US" sz="2000" b="0">
                <a:solidFill>
                  <a:srgbClr val="CC3300"/>
                </a:solidFill>
              </a:rPr>
              <a:t>silt</a:t>
            </a:r>
            <a:r>
              <a:rPr lang="en-US" altLang="en-US" sz="2000" b="0" u="none"/>
              <a:t>.</a:t>
            </a:r>
          </a:p>
        </p:txBody>
      </p:sp>
      <p:sp>
        <p:nvSpPr>
          <p:cNvPr id="7187" name="Line 19">
            <a:extLst>
              <a:ext uri="{FF2B5EF4-FFF2-40B4-BE49-F238E27FC236}">
                <a16:creationId xmlns:a16="http://schemas.microsoft.com/office/drawing/2014/main" id="{2B949612-8040-4FFC-9F6B-590553DA30ED}"/>
              </a:ext>
            </a:extLst>
          </p:cNvPr>
          <p:cNvSpPr>
            <a:spLocks noChangeShapeType="1"/>
          </p:cNvSpPr>
          <p:nvPr/>
        </p:nvSpPr>
        <p:spPr bwMode="auto">
          <a:xfrm flipV="1">
            <a:off x="3352800" y="5410200"/>
            <a:ext cx="3810000" cy="457200"/>
          </a:xfrm>
          <a:prstGeom prst="line">
            <a:avLst/>
          </a:prstGeom>
          <a:noFill/>
          <a:ln w="9525">
            <a:solidFill>
              <a:srgbClr val="00CC00"/>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2" name="TextBox 1">
            <a:extLst>
              <a:ext uri="{FF2B5EF4-FFF2-40B4-BE49-F238E27FC236}">
                <a16:creationId xmlns:a16="http://schemas.microsoft.com/office/drawing/2014/main" id="{FA0CD062-FB3B-4C2B-81C2-D07D1FC1FAF2}"/>
              </a:ext>
            </a:extLst>
          </p:cNvPr>
          <p:cNvSpPr txBox="1"/>
          <p:nvPr/>
        </p:nvSpPr>
        <p:spPr>
          <a:xfrm>
            <a:off x="7362825" y="3526820"/>
            <a:ext cx="1463675" cy="1569660"/>
          </a:xfrm>
          <a:prstGeom prst="rect">
            <a:avLst/>
          </a:prstGeom>
          <a:noFill/>
        </p:spPr>
        <p:txBody>
          <a:bodyPr wrap="square" rtlCol="0">
            <a:spAutoFit/>
          </a:bodyPr>
          <a:lstStyle/>
          <a:p>
            <a:r>
              <a:rPr lang="en-US" sz="1200" u="none" dirty="0">
                <a:highlight>
                  <a:srgbClr val="00FFFF"/>
                </a:highlight>
              </a:rPr>
              <a:t>Silt is a </a:t>
            </a:r>
            <a:r>
              <a:rPr lang="en-US" sz="1200" u="none" dirty="0" err="1">
                <a:highlight>
                  <a:srgbClr val="00FFFF"/>
                </a:highlight>
              </a:rPr>
              <a:t>sedimentry</a:t>
            </a:r>
            <a:r>
              <a:rPr lang="en-US" sz="1200" u="none" dirty="0">
                <a:highlight>
                  <a:srgbClr val="00FFFF"/>
                </a:highlight>
              </a:rPr>
              <a:t> rock that is carried by water such as creeks and rivers. It is used for growing crops as it is rich, and really fertile soil.</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173"/>
                                        </p:tgtEl>
                                        <p:attrNameLst>
                                          <p:attrName>style.visibility</p:attrName>
                                        </p:attrNameLst>
                                      </p:cBhvr>
                                      <p:to>
                                        <p:strVal val="visible"/>
                                      </p:to>
                                    </p:set>
                                    <p:anim calcmode="lin" valueType="num">
                                      <p:cBhvr additive="base">
                                        <p:cTn id="7" dur="500" fill="hold"/>
                                        <p:tgtEl>
                                          <p:spTgt spid="7173"/>
                                        </p:tgtEl>
                                        <p:attrNameLst>
                                          <p:attrName>ppt_x</p:attrName>
                                        </p:attrNameLst>
                                      </p:cBhvr>
                                      <p:tavLst>
                                        <p:tav tm="0">
                                          <p:val>
                                            <p:strVal val="0-#ppt_w/2"/>
                                          </p:val>
                                        </p:tav>
                                        <p:tav tm="100000">
                                          <p:val>
                                            <p:strVal val="#ppt_x"/>
                                          </p:val>
                                        </p:tav>
                                      </p:tavLst>
                                    </p:anim>
                                    <p:anim calcmode="lin" valueType="num">
                                      <p:cBhvr additive="base">
                                        <p:cTn id="8" dur="500" fill="hold"/>
                                        <p:tgtEl>
                                          <p:spTgt spid="717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iterate type="lt">
                                    <p:tmPct val="100000"/>
                                  </p:iterate>
                                  <p:childTnLst>
                                    <p:set>
                                      <p:cBhvr>
                                        <p:cTn id="12" dur="1" fill="hold">
                                          <p:stCondLst>
                                            <p:cond delay="0"/>
                                          </p:stCondLst>
                                        </p:cTn>
                                        <p:tgtEl>
                                          <p:spTgt spid="7174"/>
                                        </p:tgtEl>
                                        <p:attrNameLst>
                                          <p:attrName>style.visibility</p:attrName>
                                        </p:attrNameLst>
                                      </p:cBhvr>
                                      <p:to>
                                        <p:strVal val="visible"/>
                                      </p:to>
                                    </p:set>
                                    <p:anim calcmode="lin" valueType="num">
                                      <p:cBhvr additive="base">
                                        <p:cTn id="13" dur="75" fill="hold"/>
                                        <p:tgtEl>
                                          <p:spTgt spid="7174"/>
                                        </p:tgtEl>
                                        <p:attrNameLst>
                                          <p:attrName>ppt_x</p:attrName>
                                        </p:attrNameLst>
                                      </p:cBhvr>
                                      <p:tavLst>
                                        <p:tav tm="0">
                                          <p:val>
                                            <p:strVal val="0-#ppt_w/2"/>
                                          </p:val>
                                        </p:tav>
                                        <p:tav tm="100000">
                                          <p:val>
                                            <p:strVal val="#ppt_x"/>
                                          </p:val>
                                        </p:tav>
                                      </p:tavLst>
                                    </p:anim>
                                    <p:anim calcmode="lin" valueType="num">
                                      <p:cBhvr additive="base">
                                        <p:cTn id="14" dur="75" fill="hold"/>
                                        <p:tgtEl>
                                          <p:spTgt spid="7174"/>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iterate type="lt">
                                    <p:tmPct val="100000"/>
                                  </p:iterate>
                                  <p:childTnLst>
                                    <p:set>
                                      <p:cBhvr>
                                        <p:cTn id="18" dur="1" fill="hold">
                                          <p:stCondLst>
                                            <p:cond delay="0"/>
                                          </p:stCondLst>
                                        </p:cTn>
                                        <p:tgtEl>
                                          <p:spTgt spid="7181"/>
                                        </p:tgtEl>
                                        <p:attrNameLst>
                                          <p:attrName>style.visibility</p:attrName>
                                        </p:attrNameLst>
                                      </p:cBhvr>
                                      <p:to>
                                        <p:strVal val="visible"/>
                                      </p:to>
                                    </p:set>
                                    <p:anim calcmode="lin" valueType="num">
                                      <p:cBhvr additive="base">
                                        <p:cTn id="19" dur="75" fill="hold"/>
                                        <p:tgtEl>
                                          <p:spTgt spid="7181"/>
                                        </p:tgtEl>
                                        <p:attrNameLst>
                                          <p:attrName>ppt_x</p:attrName>
                                        </p:attrNameLst>
                                      </p:cBhvr>
                                      <p:tavLst>
                                        <p:tav tm="0">
                                          <p:val>
                                            <p:strVal val="0-#ppt_w/2"/>
                                          </p:val>
                                        </p:tav>
                                        <p:tav tm="100000">
                                          <p:val>
                                            <p:strVal val="#ppt_x"/>
                                          </p:val>
                                        </p:tav>
                                      </p:tavLst>
                                    </p:anim>
                                    <p:anim calcmode="lin" valueType="num">
                                      <p:cBhvr additive="base">
                                        <p:cTn id="20" dur="75" fill="hold"/>
                                        <p:tgtEl>
                                          <p:spTgt spid="7181"/>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7177"/>
                                        </p:tgtEl>
                                        <p:attrNameLst>
                                          <p:attrName>style.visibility</p:attrName>
                                        </p:attrNameLst>
                                      </p:cBhvr>
                                      <p:to>
                                        <p:strVal val="visible"/>
                                      </p:to>
                                    </p:set>
                                    <p:anim calcmode="lin" valueType="num">
                                      <p:cBhvr additive="base">
                                        <p:cTn id="25" dur="500" fill="hold"/>
                                        <p:tgtEl>
                                          <p:spTgt spid="7177"/>
                                        </p:tgtEl>
                                        <p:attrNameLst>
                                          <p:attrName>ppt_x</p:attrName>
                                        </p:attrNameLst>
                                      </p:cBhvr>
                                      <p:tavLst>
                                        <p:tav tm="0">
                                          <p:val>
                                            <p:strVal val="0-#ppt_w/2"/>
                                          </p:val>
                                        </p:tav>
                                        <p:tav tm="100000">
                                          <p:val>
                                            <p:strVal val="#ppt_x"/>
                                          </p:val>
                                        </p:tav>
                                      </p:tavLst>
                                    </p:anim>
                                    <p:anim calcmode="lin" valueType="num">
                                      <p:cBhvr additive="base">
                                        <p:cTn id="26" dur="500" fill="hold"/>
                                        <p:tgtEl>
                                          <p:spTgt spid="7177"/>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iterate type="lt">
                                    <p:tmPct val="100000"/>
                                  </p:iterate>
                                  <p:childTnLst>
                                    <p:set>
                                      <p:cBhvr>
                                        <p:cTn id="30" dur="1" fill="hold">
                                          <p:stCondLst>
                                            <p:cond delay="0"/>
                                          </p:stCondLst>
                                        </p:cTn>
                                        <p:tgtEl>
                                          <p:spTgt spid="7182"/>
                                        </p:tgtEl>
                                        <p:attrNameLst>
                                          <p:attrName>style.visibility</p:attrName>
                                        </p:attrNameLst>
                                      </p:cBhvr>
                                      <p:to>
                                        <p:strVal val="visible"/>
                                      </p:to>
                                    </p:set>
                                    <p:anim calcmode="lin" valueType="num">
                                      <p:cBhvr additive="base">
                                        <p:cTn id="31" dur="75" fill="hold"/>
                                        <p:tgtEl>
                                          <p:spTgt spid="7182"/>
                                        </p:tgtEl>
                                        <p:attrNameLst>
                                          <p:attrName>ppt_x</p:attrName>
                                        </p:attrNameLst>
                                      </p:cBhvr>
                                      <p:tavLst>
                                        <p:tav tm="0">
                                          <p:val>
                                            <p:strVal val="0-#ppt_w/2"/>
                                          </p:val>
                                        </p:tav>
                                        <p:tav tm="100000">
                                          <p:val>
                                            <p:strVal val="#ppt_x"/>
                                          </p:val>
                                        </p:tav>
                                      </p:tavLst>
                                    </p:anim>
                                    <p:anim calcmode="lin" valueType="num">
                                      <p:cBhvr additive="base">
                                        <p:cTn id="32" dur="75" fill="hold"/>
                                        <p:tgtEl>
                                          <p:spTgt spid="7182"/>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7178"/>
                                        </p:tgtEl>
                                        <p:attrNameLst>
                                          <p:attrName>style.visibility</p:attrName>
                                        </p:attrNameLst>
                                      </p:cBhvr>
                                      <p:to>
                                        <p:strVal val="visible"/>
                                      </p:to>
                                    </p:set>
                                    <p:anim calcmode="lin" valueType="num">
                                      <p:cBhvr additive="base">
                                        <p:cTn id="37" dur="500" fill="hold"/>
                                        <p:tgtEl>
                                          <p:spTgt spid="7178"/>
                                        </p:tgtEl>
                                        <p:attrNameLst>
                                          <p:attrName>ppt_x</p:attrName>
                                        </p:attrNameLst>
                                      </p:cBhvr>
                                      <p:tavLst>
                                        <p:tav tm="0">
                                          <p:val>
                                            <p:strVal val="0-#ppt_w/2"/>
                                          </p:val>
                                        </p:tav>
                                        <p:tav tm="100000">
                                          <p:val>
                                            <p:strVal val="#ppt_x"/>
                                          </p:val>
                                        </p:tav>
                                      </p:tavLst>
                                    </p:anim>
                                    <p:anim calcmode="lin" valueType="num">
                                      <p:cBhvr additive="base">
                                        <p:cTn id="38" dur="500" fill="hold"/>
                                        <p:tgtEl>
                                          <p:spTgt spid="7178"/>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nodeType="clickEffect">
                                  <p:stCondLst>
                                    <p:cond delay="0"/>
                                  </p:stCondLst>
                                  <p:childTnLst>
                                    <p:set>
                                      <p:cBhvr>
                                        <p:cTn id="42" dur="1" fill="hold">
                                          <p:stCondLst>
                                            <p:cond delay="0"/>
                                          </p:stCondLst>
                                        </p:cTn>
                                        <p:tgtEl>
                                          <p:spTgt spid="7180"/>
                                        </p:tgtEl>
                                        <p:attrNameLst>
                                          <p:attrName>style.visibility</p:attrName>
                                        </p:attrNameLst>
                                      </p:cBhvr>
                                      <p:to>
                                        <p:strVal val="visible"/>
                                      </p:to>
                                    </p:set>
                                    <p:anim calcmode="lin" valueType="num">
                                      <p:cBhvr additive="base">
                                        <p:cTn id="43" dur="500" fill="hold"/>
                                        <p:tgtEl>
                                          <p:spTgt spid="7180"/>
                                        </p:tgtEl>
                                        <p:attrNameLst>
                                          <p:attrName>ppt_x</p:attrName>
                                        </p:attrNameLst>
                                      </p:cBhvr>
                                      <p:tavLst>
                                        <p:tav tm="0">
                                          <p:val>
                                            <p:strVal val="0-#ppt_w/2"/>
                                          </p:val>
                                        </p:tav>
                                        <p:tav tm="100000">
                                          <p:val>
                                            <p:strVal val="#ppt_x"/>
                                          </p:val>
                                        </p:tav>
                                      </p:tavLst>
                                    </p:anim>
                                    <p:anim calcmode="lin" valueType="num">
                                      <p:cBhvr additive="base">
                                        <p:cTn id="44" dur="500" fill="hold"/>
                                        <p:tgtEl>
                                          <p:spTgt spid="7180"/>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7179"/>
                                        </p:tgtEl>
                                        <p:attrNameLst>
                                          <p:attrName>style.visibility</p:attrName>
                                        </p:attrNameLst>
                                      </p:cBhvr>
                                      <p:to>
                                        <p:strVal val="visible"/>
                                      </p:to>
                                    </p:set>
                                    <p:anim calcmode="lin" valueType="num">
                                      <p:cBhvr additive="base">
                                        <p:cTn id="49" dur="500" fill="hold"/>
                                        <p:tgtEl>
                                          <p:spTgt spid="7179"/>
                                        </p:tgtEl>
                                        <p:attrNameLst>
                                          <p:attrName>ppt_x</p:attrName>
                                        </p:attrNameLst>
                                      </p:cBhvr>
                                      <p:tavLst>
                                        <p:tav tm="0">
                                          <p:val>
                                            <p:strVal val="0-#ppt_w/2"/>
                                          </p:val>
                                        </p:tav>
                                        <p:tav tm="100000">
                                          <p:val>
                                            <p:strVal val="#ppt_x"/>
                                          </p:val>
                                        </p:tav>
                                      </p:tavLst>
                                    </p:anim>
                                    <p:anim calcmode="lin" valueType="num">
                                      <p:cBhvr additive="base">
                                        <p:cTn id="50" dur="500" fill="hold"/>
                                        <p:tgtEl>
                                          <p:spTgt spid="7179"/>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grpId="0" nodeType="clickEffect">
                                  <p:stCondLst>
                                    <p:cond delay="0"/>
                                  </p:stCondLst>
                                  <p:iterate type="lt">
                                    <p:tmPct val="100000"/>
                                  </p:iterate>
                                  <p:childTnLst>
                                    <p:set>
                                      <p:cBhvr>
                                        <p:cTn id="54" dur="1" fill="hold">
                                          <p:stCondLst>
                                            <p:cond delay="0"/>
                                          </p:stCondLst>
                                        </p:cTn>
                                        <p:tgtEl>
                                          <p:spTgt spid="7183"/>
                                        </p:tgtEl>
                                        <p:attrNameLst>
                                          <p:attrName>style.visibility</p:attrName>
                                        </p:attrNameLst>
                                      </p:cBhvr>
                                      <p:to>
                                        <p:strVal val="visible"/>
                                      </p:to>
                                    </p:set>
                                    <p:anim calcmode="lin" valueType="num">
                                      <p:cBhvr additive="base">
                                        <p:cTn id="55" dur="75" fill="hold"/>
                                        <p:tgtEl>
                                          <p:spTgt spid="7183"/>
                                        </p:tgtEl>
                                        <p:attrNameLst>
                                          <p:attrName>ppt_x</p:attrName>
                                        </p:attrNameLst>
                                      </p:cBhvr>
                                      <p:tavLst>
                                        <p:tav tm="0">
                                          <p:val>
                                            <p:strVal val="0-#ppt_w/2"/>
                                          </p:val>
                                        </p:tav>
                                        <p:tav tm="100000">
                                          <p:val>
                                            <p:strVal val="#ppt_x"/>
                                          </p:val>
                                        </p:tav>
                                      </p:tavLst>
                                    </p:anim>
                                    <p:anim calcmode="lin" valueType="num">
                                      <p:cBhvr additive="base">
                                        <p:cTn id="56" dur="75" fill="hold"/>
                                        <p:tgtEl>
                                          <p:spTgt spid="7183"/>
                                        </p:tgtEl>
                                        <p:attrNameLst>
                                          <p:attrName>ppt_y</p:attrName>
                                        </p:attrNameLst>
                                      </p:cBhvr>
                                      <p:tavLst>
                                        <p:tav tm="0">
                                          <p:val>
                                            <p:strVal val="#ppt_y"/>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8" fill="hold" nodeType="clickEffect">
                                  <p:stCondLst>
                                    <p:cond delay="0"/>
                                  </p:stCondLst>
                                  <p:childTnLst>
                                    <p:set>
                                      <p:cBhvr>
                                        <p:cTn id="60" dur="1" fill="hold">
                                          <p:stCondLst>
                                            <p:cond delay="0"/>
                                          </p:stCondLst>
                                        </p:cTn>
                                        <p:tgtEl>
                                          <p:spTgt spid="7187"/>
                                        </p:tgtEl>
                                        <p:attrNameLst>
                                          <p:attrName>style.visibility</p:attrName>
                                        </p:attrNameLst>
                                      </p:cBhvr>
                                      <p:to>
                                        <p:strVal val="visible"/>
                                      </p:to>
                                    </p:set>
                                    <p:anim calcmode="lin" valueType="num">
                                      <p:cBhvr additive="base">
                                        <p:cTn id="61" dur="500" fill="hold"/>
                                        <p:tgtEl>
                                          <p:spTgt spid="7187"/>
                                        </p:tgtEl>
                                        <p:attrNameLst>
                                          <p:attrName>ppt_x</p:attrName>
                                        </p:attrNameLst>
                                      </p:cBhvr>
                                      <p:tavLst>
                                        <p:tav tm="0">
                                          <p:val>
                                            <p:strVal val="0-#ppt_w/2"/>
                                          </p:val>
                                        </p:tav>
                                        <p:tav tm="100000">
                                          <p:val>
                                            <p:strVal val="#ppt_x"/>
                                          </p:val>
                                        </p:tav>
                                      </p:tavLst>
                                    </p:anim>
                                    <p:anim calcmode="lin" valueType="num">
                                      <p:cBhvr additive="base">
                                        <p:cTn id="62" dur="500" fill="hold"/>
                                        <p:tgtEl>
                                          <p:spTgt spid="718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3" grpId="0" autoUpdateAnimBg="0"/>
      <p:bldP spid="7174" grpId="0" autoUpdateAnimBg="0"/>
      <p:bldP spid="7178" grpId="0" animBg="1"/>
      <p:bldP spid="7179" grpId="0" animBg="1" autoUpdateAnimBg="0"/>
      <p:bldP spid="7181" grpId="0" autoUpdateAnimBg="0"/>
      <p:bldP spid="7182" grpId="0" autoUpdateAnimBg="0"/>
      <p:bldP spid="7183" grpId="0"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5" descr="greece-map">
            <a:extLst>
              <a:ext uri="{FF2B5EF4-FFF2-40B4-BE49-F238E27FC236}">
                <a16:creationId xmlns:a16="http://schemas.microsoft.com/office/drawing/2014/main" id="{E57C1FA8-AF4A-4867-87BE-2150E0F80D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0"/>
            <a:ext cx="72390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ext Box 6">
            <a:extLst>
              <a:ext uri="{FF2B5EF4-FFF2-40B4-BE49-F238E27FC236}">
                <a16:creationId xmlns:a16="http://schemas.microsoft.com/office/drawing/2014/main" id="{B9D0AC1A-D17A-4483-A871-99F26AC6A22A}"/>
              </a:ext>
            </a:extLst>
          </p:cNvPr>
          <p:cNvSpPr txBox="1">
            <a:spLocks noChangeArrowheads="1"/>
          </p:cNvSpPr>
          <p:nvPr/>
        </p:nvSpPr>
        <p:spPr bwMode="auto">
          <a:xfrm>
            <a:off x="-38100" y="5181600"/>
            <a:ext cx="91440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200" dirty="0"/>
              <a:t>Basically, Greece is a mountainous peninsula</a:t>
            </a:r>
          </a:p>
          <a:p>
            <a:pPr algn="ctr" eaLnBrk="1" hangingPunct="1"/>
            <a:r>
              <a:rPr lang="en-US" altLang="en-US" sz="3200" dirty="0"/>
              <a:t>with islands.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5" descr="mountain">
            <a:extLst>
              <a:ext uri="{FF2B5EF4-FFF2-40B4-BE49-F238E27FC236}">
                <a16:creationId xmlns:a16="http://schemas.microsoft.com/office/drawing/2014/main" id="{B5C3362E-1B6A-4589-9E29-76F9D3279D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304800"/>
            <a:ext cx="3753096" cy="2570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B967C90C-C265-4343-BC1A-6C7A5577215A}"/>
              </a:ext>
            </a:extLst>
          </p:cNvPr>
          <p:cNvSpPr/>
          <p:nvPr/>
        </p:nvSpPr>
        <p:spPr>
          <a:xfrm>
            <a:off x="657348" y="3048000"/>
            <a:ext cx="3657600" cy="2862322"/>
          </a:xfrm>
          <a:prstGeom prst="rect">
            <a:avLst/>
          </a:prstGeom>
        </p:spPr>
        <p:txBody>
          <a:bodyPr wrap="square">
            <a:spAutoFit/>
          </a:bodyPr>
          <a:lstStyle/>
          <a:p>
            <a:pPr eaLnBrk="1" hangingPunct="1"/>
            <a:r>
              <a:rPr lang="en-US" altLang="en-US" sz="2000" b="1" dirty="0"/>
              <a:t>Ancient Greece consisted of a large mountainous peninsula and islands in the Aegean Sea.</a:t>
            </a:r>
          </a:p>
          <a:p>
            <a:pPr eaLnBrk="1" hangingPunct="1"/>
            <a:endParaRPr lang="en-US" altLang="en-US" sz="2000" b="1" dirty="0"/>
          </a:p>
          <a:p>
            <a:pPr eaLnBrk="1" hangingPunct="1"/>
            <a:r>
              <a:rPr lang="en-US" altLang="en-US" sz="2000" b="1" dirty="0"/>
              <a:t>Greece mountainous hilly terrain made farming difficult</a:t>
            </a:r>
          </a:p>
          <a:p>
            <a:pPr eaLnBrk="1" hangingPunct="1"/>
            <a:endParaRPr lang="en-US" altLang="en-US" sz="2000" b="1" dirty="0"/>
          </a:p>
          <a:p>
            <a:pPr eaLnBrk="1" hangingPunct="1"/>
            <a:r>
              <a:rPr lang="en-US" altLang="en-US" sz="2000" b="1" dirty="0"/>
              <a:t>But its location encouraged trade.</a:t>
            </a:r>
          </a:p>
        </p:txBody>
      </p:sp>
      <p:pic>
        <p:nvPicPr>
          <p:cNvPr id="6" name="Picture 5" descr="View of Athens">
            <a:extLst>
              <a:ext uri="{FF2B5EF4-FFF2-40B4-BE49-F238E27FC236}">
                <a16:creationId xmlns:a16="http://schemas.microsoft.com/office/drawing/2014/main" id="{60112610-22D5-4E47-A589-2E82EF9BEDC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62696" y="304799"/>
            <a:ext cx="4400304" cy="2570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house08">
            <a:extLst>
              <a:ext uri="{FF2B5EF4-FFF2-40B4-BE49-F238E27FC236}">
                <a16:creationId xmlns:a16="http://schemas.microsoft.com/office/drawing/2014/main" id="{AC91E35E-821F-40E9-8884-81744823F84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62696" y="2875670"/>
            <a:ext cx="4400304" cy="3010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5" descr="farming1">
            <a:extLst>
              <a:ext uri="{FF2B5EF4-FFF2-40B4-BE49-F238E27FC236}">
                <a16:creationId xmlns:a16="http://schemas.microsoft.com/office/drawing/2014/main" id="{2B1E11A4-EAA3-4F82-8494-9D15171025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0"/>
            <a:ext cx="83058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Text Box 6">
            <a:extLst>
              <a:ext uri="{FF2B5EF4-FFF2-40B4-BE49-F238E27FC236}">
                <a16:creationId xmlns:a16="http://schemas.microsoft.com/office/drawing/2014/main" id="{6386882F-CC68-464F-99F2-987605CE036F}"/>
              </a:ext>
            </a:extLst>
          </p:cNvPr>
          <p:cNvSpPr txBox="1">
            <a:spLocks noChangeArrowheads="1"/>
          </p:cNvSpPr>
          <p:nvPr/>
        </p:nvSpPr>
        <p:spPr bwMode="auto">
          <a:xfrm>
            <a:off x="266700" y="4980563"/>
            <a:ext cx="8610600" cy="2492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300" dirty="0">
                <a:latin typeface="+mn-lt"/>
              </a:rPr>
              <a:t>The ancient Greeks farmed but it was tough.  Hills are not suited for farming. </a:t>
            </a:r>
            <a:r>
              <a:rPr lang="en-US" altLang="en-US" sz="2300" dirty="0">
                <a:solidFill>
                  <a:srgbClr val="000000"/>
                </a:solidFill>
                <a:latin typeface="+mn-lt"/>
              </a:rPr>
              <a:t>Greece’s mountainous terrain separated the ancient Greek cities. Greek communities often times developed independently because of the mountains, thus they were diverse and they fought each other a lot.</a:t>
            </a:r>
          </a:p>
          <a:p>
            <a:pPr eaLnBrk="1" hangingPunct="1"/>
            <a:endParaRPr lang="en-US" altLang="en-US" sz="3600" dirty="0"/>
          </a:p>
        </p:txBody>
      </p:sp>
    </p:spTree>
    <p:extLst>
      <p:ext uri="{BB962C8B-B14F-4D97-AF65-F5344CB8AC3E}">
        <p14:creationId xmlns:p14="http://schemas.microsoft.com/office/powerpoint/2010/main" val="10958444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5" descr="ANTIPAROS-P1010019">
            <a:extLst>
              <a:ext uri="{FF2B5EF4-FFF2-40B4-BE49-F238E27FC236}">
                <a16:creationId xmlns:a16="http://schemas.microsoft.com/office/drawing/2014/main" id="{A7607150-8196-48FE-9D72-D8DBAC0F59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575" y="854075"/>
            <a:ext cx="7997825" cy="219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Text Box 6">
            <a:extLst>
              <a:ext uri="{FF2B5EF4-FFF2-40B4-BE49-F238E27FC236}">
                <a16:creationId xmlns:a16="http://schemas.microsoft.com/office/drawing/2014/main" id="{5824F68C-8E39-4598-9F8B-41BF8E08C728}"/>
              </a:ext>
            </a:extLst>
          </p:cNvPr>
          <p:cNvSpPr txBox="1">
            <a:spLocks noChangeArrowheads="1"/>
          </p:cNvSpPr>
          <p:nvPr/>
        </p:nvSpPr>
        <p:spPr bwMode="auto">
          <a:xfrm>
            <a:off x="762000" y="212725"/>
            <a:ext cx="70167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600" dirty="0"/>
              <a:t>However, there is always the sea.</a:t>
            </a:r>
          </a:p>
        </p:txBody>
      </p:sp>
      <p:pic>
        <p:nvPicPr>
          <p:cNvPr id="4" name="Picture 5" descr="66">
            <a:extLst>
              <a:ext uri="{FF2B5EF4-FFF2-40B4-BE49-F238E27FC236}">
                <a16:creationId xmlns:a16="http://schemas.microsoft.com/office/drawing/2014/main" id="{6EA5CC81-F845-4A89-8F0D-6AE541C2847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575" y="3048000"/>
            <a:ext cx="3806826" cy="3590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31F73C0F-D527-4A19-8323-8CF8455FF003}"/>
              </a:ext>
            </a:extLst>
          </p:cNvPr>
          <p:cNvSpPr/>
          <p:nvPr/>
        </p:nvSpPr>
        <p:spPr>
          <a:xfrm>
            <a:off x="4376058" y="3089185"/>
            <a:ext cx="4615542" cy="4241161"/>
          </a:xfrm>
          <a:prstGeom prst="rect">
            <a:avLst/>
          </a:prstGeom>
        </p:spPr>
        <p:txBody>
          <a:bodyPr wrap="square">
            <a:spAutoFit/>
          </a:bodyPr>
          <a:lstStyle/>
          <a:p>
            <a:pPr eaLnBrk="1" hangingPunct="1"/>
            <a:r>
              <a:rPr lang="en-US" altLang="en-US" sz="2000" dirty="0"/>
              <a:t>Even today, the Greeks have access</a:t>
            </a:r>
          </a:p>
          <a:p>
            <a:pPr eaLnBrk="1" hangingPunct="1"/>
            <a:r>
              <a:rPr lang="en-US" altLang="en-US" sz="2000" dirty="0"/>
              <a:t>to the Mediterranean Sea and the</a:t>
            </a:r>
          </a:p>
          <a:p>
            <a:pPr eaLnBrk="1" hangingPunct="1"/>
            <a:r>
              <a:rPr lang="en-US" altLang="en-US" sz="2000" dirty="0"/>
              <a:t>Aegean Sea.</a:t>
            </a:r>
          </a:p>
          <a:p>
            <a:pPr eaLnBrk="1" hangingPunct="1"/>
            <a:endParaRPr lang="en-US" altLang="en-US" sz="2000" dirty="0"/>
          </a:p>
          <a:p>
            <a:pPr eaLnBrk="1" hangingPunct="1">
              <a:lnSpc>
                <a:spcPct val="90000"/>
              </a:lnSpc>
            </a:pPr>
            <a:r>
              <a:rPr lang="en-US" altLang="en-US" sz="2000" dirty="0"/>
              <a:t>The seas allowed the Greeks to travel and trade.</a:t>
            </a:r>
          </a:p>
          <a:p>
            <a:pPr eaLnBrk="1" hangingPunct="1">
              <a:lnSpc>
                <a:spcPct val="90000"/>
              </a:lnSpc>
            </a:pPr>
            <a:endParaRPr lang="en-US" altLang="en-US" sz="2000" dirty="0"/>
          </a:p>
          <a:p>
            <a:pPr eaLnBrk="1" hangingPunct="1">
              <a:lnSpc>
                <a:spcPct val="90000"/>
              </a:lnSpc>
            </a:pPr>
            <a:r>
              <a:rPr lang="en-US" altLang="en-US" sz="2000" dirty="0"/>
              <a:t>Trade encouraged cultural diffusion.</a:t>
            </a:r>
          </a:p>
          <a:p>
            <a:pPr eaLnBrk="1" hangingPunct="1">
              <a:lnSpc>
                <a:spcPct val="90000"/>
              </a:lnSpc>
            </a:pPr>
            <a:endParaRPr lang="en-US" altLang="en-US" sz="2000" dirty="0"/>
          </a:p>
          <a:p>
            <a:pPr eaLnBrk="1" hangingPunct="1">
              <a:lnSpc>
                <a:spcPct val="90000"/>
              </a:lnSpc>
            </a:pPr>
            <a:r>
              <a:rPr lang="en-US" altLang="en-US" sz="2000" dirty="0"/>
              <a:t>The Greeks were exposed to the Phoenician alphabet and Egyptian geometry.</a:t>
            </a:r>
          </a:p>
          <a:p>
            <a:pPr eaLnBrk="1" hangingPunct="1">
              <a:lnSpc>
                <a:spcPct val="90000"/>
              </a:lnSpc>
            </a:pPr>
            <a:endParaRPr lang="en-US" altLang="en-US" dirty="0"/>
          </a:p>
          <a:p>
            <a:pPr eaLnBrk="1" hangingPunct="1"/>
            <a:endParaRPr lang="en-US" altLang="en-US" dirty="0"/>
          </a:p>
        </p:txBody>
      </p:sp>
    </p:spTree>
    <p:extLst>
      <p:ext uri="{BB962C8B-B14F-4D97-AF65-F5344CB8AC3E}">
        <p14:creationId xmlns:p14="http://schemas.microsoft.com/office/powerpoint/2010/main" val="18616531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AC4FA603-7A6B-449C-A124-CA04B20EC6D8}"/>
              </a:ext>
            </a:extLst>
          </p:cNvPr>
          <p:cNvSpPr>
            <a:spLocks noGrp="1" noChangeArrowheads="1"/>
          </p:cNvSpPr>
          <p:nvPr>
            <p:ph type="title"/>
          </p:nvPr>
        </p:nvSpPr>
        <p:spPr/>
        <p:txBody>
          <a:bodyPr/>
          <a:lstStyle/>
          <a:p>
            <a:r>
              <a:rPr lang="en-US" altLang="en-US">
                <a:latin typeface="Arial Black" panose="020B0A04020102020204" pitchFamily="34" charset="0"/>
              </a:rPr>
              <a:t>Trade with Greece</a:t>
            </a:r>
            <a:endParaRPr lang="en-US" altLang="en-US"/>
          </a:p>
        </p:txBody>
      </p:sp>
      <p:sp>
        <p:nvSpPr>
          <p:cNvPr id="4100" name="Rectangle 4">
            <a:extLst>
              <a:ext uri="{FF2B5EF4-FFF2-40B4-BE49-F238E27FC236}">
                <a16:creationId xmlns:a16="http://schemas.microsoft.com/office/drawing/2014/main" id="{F87A4C32-0CEC-419A-B8F2-676BF54B975A}"/>
              </a:ext>
            </a:extLst>
          </p:cNvPr>
          <p:cNvSpPr>
            <a:spLocks noGrp="1" noChangeArrowheads="1"/>
          </p:cNvSpPr>
          <p:nvPr>
            <p:ph type="body" sz="half" idx="2"/>
          </p:nvPr>
        </p:nvSpPr>
        <p:spPr/>
        <p:txBody>
          <a:bodyPr/>
          <a:lstStyle/>
          <a:p>
            <a:pPr>
              <a:lnSpc>
                <a:spcPct val="90000"/>
              </a:lnSpc>
            </a:pPr>
            <a:r>
              <a:rPr lang="en-US" altLang="en-US" sz="2000">
                <a:latin typeface="Arial Black" panose="020B0A04020102020204" pitchFamily="34" charset="0"/>
              </a:rPr>
              <a:t>Greeks took to the sea for transportation and communication.  </a:t>
            </a:r>
          </a:p>
          <a:p>
            <a:pPr>
              <a:lnSpc>
                <a:spcPct val="90000"/>
              </a:lnSpc>
            </a:pPr>
            <a:r>
              <a:rPr lang="en-US" altLang="en-US" sz="2000">
                <a:latin typeface="Arial Black" panose="020B0A04020102020204" pitchFamily="34" charset="0"/>
              </a:rPr>
              <a:t>The Greeks became skilled shipbuilders and sailors.  </a:t>
            </a:r>
          </a:p>
          <a:p>
            <a:pPr>
              <a:lnSpc>
                <a:spcPct val="90000"/>
              </a:lnSpc>
            </a:pPr>
            <a:r>
              <a:rPr lang="en-US" altLang="en-US" sz="2000">
                <a:latin typeface="Arial Black" panose="020B0A04020102020204" pitchFamily="34" charset="0"/>
              </a:rPr>
              <a:t>As the Greeks traveled, they found sources of food and other products they needed to survive.</a:t>
            </a:r>
            <a:endParaRPr lang="en-US" altLang="en-US" sz="2400"/>
          </a:p>
          <a:p>
            <a:pPr>
              <a:lnSpc>
                <a:spcPct val="90000"/>
              </a:lnSpc>
            </a:pPr>
            <a:endParaRPr lang="en-US" altLang="en-US" sz="2400"/>
          </a:p>
        </p:txBody>
      </p:sp>
      <p:pic>
        <p:nvPicPr>
          <p:cNvPr id="4102" name="Picture 6" descr="Greek ship.jpeg                                                003D2904Macintosh HD                   BF57A695:">
            <a:extLst>
              <a:ext uri="{FF2B5EF4-FFF2-40B4-BE49-F238E27FC236}">
                <a16:creationId xmlns:a16="http://schemas.microsoft.com/office/drawing/2014/main" id="{BFDC9A52-96D0-45C3-A8C3-1AECA1206EFF}"/>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533400" y="2133600"/>
            <a:ext cx="3505200" cy="3087688"/>
          </a:xfrm>
        </p:spPr>
      </p:pic>
      <p:sp>
        <p:nvSpPr>
          <p:cNvPr id="4103" name="AutoShape 7">
            <a:extLst>
              <a:ext uri="{FF2B5EF4-FFF2-40B4-BE49-F238E27FC236}">
                <a16:creationId xmlns:a16="http://schemas.microsoft.com/office/drawing/2014/main" id="{236415C0-1E72-46B9-9903-D6B9AD1ED430}"/>
              </a:ext>
            </a:extLst>
          </p:cNvPr>
          <p:cNvSpPr>
            <a:spLocks noChangeArrowheads="1"/>
          </p:cNvSpPr>
          <p:nvPr/>
        </p:nvSpPr>
        <p:spPr bwMode="auto">
          <a:xfrm>
            <a:off x="609600" y="5486400"/>
            <a:ext cx="8229600" cy="1143000"/>
          </a:xfrm>
          <a:prstGeom prst="notchedRightArrow">
            <a:avLst>
              <a:gd name="adj1" fmla="val 50000"/>
              <a:gd name="adj2" fmla="val 180000"/>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600" dirty="0"/>
              <a:t>How is the way the Greeks found food to survive different with that of the</a:t>
            </a:r>
          </a:p>
          <a:p>
            <a:pPr algn="ctr"/>
            <a:r>
              <a:rPr lang="en-US" altLang="en-US" sz="1600" dirty="0"/>
              <a:t>Mesopotamians, Egyptians, or Indians?</a:t>
            </a:r>
            <a:r>
              <a:rPr lang="en-US" altLang="en-US" sz="1800" dirty="0"/>
              <a:t>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A444F193-A58C-499E-947F-DD5C437CC566}"/>
              </a:ext>
            </a:extLst>
          </p:cNvPr>
          <p:cNvSpPr>
            <a:spLocks noGrp="1" noChangeArrowheads="1"/>
          </p:cNvSpPr>
          <p:nvPr>
            <p:ph type="title"/>
          </p:nvPr>
        </p:nvSpPr>
        <p:spPr/>
        <p:txBody>
          <a:bodyPr/>
          <a:lstStyle/>
          <a:p>
            <a:r>
              <a:rPr lang="en-US" altLang="en-US">
                <a:latin typeface="Arial Black" panose="020B0A04020102020204" pitchFamily="34" charset="0"/>
              </a:rPr>
              <a:t>The Minoans</a:t>
            </a:r>
            <a:endParaRPr lang="en-US" altLang="en-US"/>
          </a:p>
        </p:txBody>
      </p:sp>
      <p:sp>
        <p:nvSpPr>
          <p:cNvPr id="5123" name="Rectangle 3">
            <a:extLst>
              <a:ext uri="{FF2B5EF4-FFF2-40B4-BE49-F238E27FC236}">
                <a16:creationId xmlns:a16="http://schemas.microsoft.com/office/drawing/2014/main" id="{D792EC82-665F-440E-B1EE-F8C4EBFF9D4A}"/>
              </a:ext>
            </a:extLst>
          </p:cNvPr>
          <p:cNvSpPr>
            <a:spLocks noGrp="1" noChangeArrowheads="1"/>
          </p:cNvSpPr>
          <p:nvPr>
            <p:ph type="body" sz="half" idx="1"/>
          </p:nvPr>
        </p:nvSpPr>
        <p:spPr/>
        <p:txBody>
          <a:bodyPr/>
          <a:lstStyle/>
          <a:p>
            <a:pPr>
              <a:lnSpc>
                <a:spcPct val="90000"/>
              </a:lnSpc>
            </a:pPr>
            <a:r>
              <a:rPr lang="en-US" altLang="en-US" sz="2400">
                <a:latin typeface="Arial Black" panose="020B0A04020102020204" pitchFamily="34" charset="0"/>
              </a:rPr>
              <a:t>The Minoans were one of the first cultures to develop in Greece.</a:t>
            </a:r>
          </a:p>
          <a:p>
            <a:pPr>
              <a:lnSpc>
                <a:spcPct val="90000"/>
              </a:lnSpc>
            </a:pPr>
            <a:r>
              <a:rPr lang="en-US" altLang="en-US" sz="2400">
                <a:latin typeface="Arial Black" panose="020B0A04020102020204" pitchFamily="34" charset="0"/>
              </a:rPr>
              <a:t>It developed on the island of Crete.  </a:t>
            </a:r>
          </a:p>
          <a:p>
            <a:pPr>
              <a:lnSpc>
                <a:spcPct val="90000"/>
              </a:lnSpc>
            </a:pPr>
            <a:r>
              <a:rPr lang="en-US" altLang="en-US" sz="2400">
                <a:latin typeface="Arial Black" panose="020B0A04020102020204" pitchFamily="34" charset="0"/>
              </a:rPr>
              <a:t>Minoans traded wood, olive oil, and pottery for copper, gold, silver, and jewels.</a:t>
            </a:r>
            <a:r>
              <a:rPr lang="en-US" altLang="en-US" sz="2400"/>
              <a:t>  </a:t>
            </a:r>
          </a:p>
        </p:txBody>
      </p:sp>
      <p:pic>
        <p:nvPicPr>
          <p:cNvPr id="5125" name="Picture 5" descr="minoan pot.jpeg                                                003D2904Macintosh HD                   BF57A695:">
            <a:extLst>
              <a:ext uri="{FF2B5EF4-FFF2-40B4-BE49-F238E27FC236}">
                <a16:creationId xmlns:a16="http://schemas.microsoft.com/office/drawing/2014/main" id="{1C61F361-6AA9-4F5F-93CB-2CEEE11CF4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1828800"/>
            <a:ext cx="1655763" cy="2108200"/>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knossos.jpeg                                                   003D2904Macintosh HD                   BF57A695:">
            <a:extLst>
              <a:ext uri="{FF2B5EF4-FFF2-40B4-BE49-F238E27FC236}">
                <a16:creationId xmlns:a16="http://schemas.microsoft.com/office/drawing/2014/main" id="{1CD4616C-7EAF-4CCA-BE65-B459755C5F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4114800"/>
            <a:ext cx="3606800" cy="2455863"/>
          </a:xfrm>
          <a:prstGeom prst="rect">
            <a:avLst/>
          </a:prstGeom>
          <a:noFill/>
          <a:extLst>
            <a:ext uri="{909E8E84-426E-40DD-AFC4-6F175D3DCCD1}">
              <a14:hiddenFill xmlns:a14="http://schemas.microsoft.com/office/drawing/2010/main">
                <a:solidFill>
                  <a:srgbClr val="FFFFFF"/>
                </a:solidFill>
              </a14:hiddenFill>
            </a:ext>
          </a:extLst>
        </p:spPr>
      </p:pic>
      <p:pic>
        <p:nvPicPr>
          <p:cNvPr id="5127" name="Picture 7" descr="octopusjar.jpeg                                                003D2904Macintosh HD                   BF57A695:">
            <a:extLst>
              <a:ext uri="{FF2B5EF4-FFF2-40B4-BE49-F238E27FC236}">
                <a16:creationId xmlns:a16="http://schemas.microsoft.com/office/drawing/2014/main" id="{93AF2D78-C810-4AC5-B02D-8E61E415E67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5600" y="1981200"/>
            <a:ext cx="1838325" cy="1905000"/>
          </a:xfrm>
          <a:prstGeom prst="rect">
            <a:avLst/>
          </a:prstGeom>
          <a:noFill/>
          <a:extLst>
            <a:ext uri="{909E8E84-426E-40DD-AFC4-6F175D3DCCD1}">
              <a14:hiddenFill xmlns:a14="http://schemas.microsoft.com/office/drawing/2010/main">
                <a:solidFill>
                  <a:srgbClr val="FFFFFF"/>
                </a:solidFill>
              </a14:hiddenFill>
            </a:ext>
          </a:extLst>
        </p:spPr>
      </p:pic>
      <p:sp>
        <p:nvSpPr>
          <p:cNvPr id="5128" name="AutoShape 8">
            <a:extLst>
              <a:ext uri="{FF2B5EF4-FFF2-40B4-BE49-F238E27FC236}">
                <a16:creationId xmlns:a16="http://schemas.microsoft.com/office/drawing/2014/main" id="{ED6FB0B5-A933-4FAE-9F95-9BF3A8B429C0}"/>
              </a:ext>
            </a:extLst>
          </p:cNvPr>
          <p:cNvSpPr>
            <a:spLocks noChangeArrowheads="1"/>
          </p:cNvSpPr>
          <p:nvPr/>
        </p:nvSpPr>
        <p:spPr bwMode="auto">
          <a:xfrm>
            <a:off x="304800" y="152400"/>
            <a:ext cx="5943600" cy="838200"/>
          </a:xfrm>
          <a:prstGeom prst="rightArrow">
            <a:avLst>
              <a:gd name="adj1" fmla="val 50000"/>
              <a:gd name="adj2" fmla="val 177273"/>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800"/>
              <a:t>What do you notice about the Minoan pottery?</a:t>
            </a:r>
            <a:endParaRPr lang="en-US" altLang="en-US"/>
          </a:p>
        </p:txBody>
      </p:sp>
      <p:sp>
        <p:nvSpPr>
          <p:cNvPr id="5129" name="AutoShape 9">
            <a:extLst>
              <a:ext uri="{FF2B5EF4-FFF2-40B4-BE49-F238E27FC236}">
                <a16:creationId xmlns:a16="http://schemas.microsoft.com/office/drawing/2014/main" id="{51DD6FA6-3289-4D85-BB74-55BB92BB5868}"/>
              </a:ext>
            </a:extLst>
          </p:cNvPr>
          <p:cNvSpPr>
            <a:spLocks noChangeArrowheads="1"/>
          </p:cNvSpPr>
          <p:nvPr/>
        </p:nvSpPr>
        <p:spPr bwMode="auto">
          <a:xfrm>
            <a:off x="6705600" y="5029200"/>
            <a:ext cx="2286000" cy="1676400"/>
          </a:xfrm>
          <a:prstGeom prst="irregularSeal2">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200"/>
              <a:t>Minoans aren’t</a:t>
            </a:r>
          </a:p>
          <a:p>
            <a:pPr algn="ctr"/>
            <a:r>
              <a:rPr lang="en-US" altLang="en-US" sz="1200"/>
              <a:t>considered to</a:t>
            </a:r>
          </a:p>
          <a:p>
            <a:pPr algn="ctr"/>
            <a:r>
              <a:rPr lang="en-US" altLang="en-US" sz="1200"/>
              <a:t>be Greek.</a:t>
            </a:r>
            <a:endParaRPr lang="en-US" altLang="en-US"/>
          </a:p>
        </p:txBody>
      </p:sp>
      <p:sp>
        <p:nvSpPr>
          <p:cNvPr id="5130" name="AutoShape 10">
            <a:extLst>
              <a:ext uri="{FF2B5EF4-FFF2-40B4-BE49-F238E27FC236}">
                <a16:creationId xmlns:a16="http://schemas.microsoft.com/office/drawing/2014/main" id="{55571B60-FAB0-447C-BB23-D197C9F121EB}"/>
              </a:ext>
            </a:extLst>
          </p:cNvPr>
          <p:cNvSpPr>
            <a:spLocks noChangeArrowheads="1"/>
          </p:cNvSpPr>
          <p:nvPr/>
        </p:nvSpPr>
        <p:spPr bwMode="auto">
          <a:xfrm>
            <a:off x="6858000" y="152400"/>
            <a:ext cx="1981200" cy="1600200"/>
          </a:xfrm>
          <a:prstGeom prst="star16">
            <a:avLst>
              <a:gd name="adj" fmla="val 37500"/>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400"/>
              <a:t>The Minoan </a:t>
            </a:r>
          </a:p>
          <a:p>
            <a:pPr algn="ctr"/>
            <a:r>
              <a:rPr lang="en-US" altLang="en-US" sz="1400"/>
              <a:t>culture collapsed</a:t>
            </a:r>
          </a:p>
          <a:p>
            <a:pPr algn="ctr"/>
            <a:r>
              <a:rPr lang="en-US" altLang="en-US" sz="1400"/>
              <a:t>when a giant wave</a:t>
            </a:r>
          </a:p>
          <a:p>
            <a:pPr algn="ctr"/>
            <a:r>
              <a:rPr lang="en-US" altLang="en-US" sz="1400"/>
              <a:t>flooded Crete.</a:t>
            </a:r>
            <a:endParaRPr lang="en-US" alt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FB0BA529-06A4-4A4A-90CD-9F675213388C}"/>
              </a:ext>
            </a:extLst>
          </p:cNvPr>
          <p:cNvSpPr>
            <a:spLocks noGrp="1" noChangeArrowheads="1"/>
          </p:cNvSpPr>
          <p:nvPr>
            <p:ph type="title"/>
          </p:nvPr>
        </p:nvSpPr>
        <p:spPr/>
        <p:txBody>
          <a:bodyPr/>
          <a:lstStyle/>
          <a:p>
            <a:r>
              <a:rPr lang="en-US" altLang="en-US">
                <a:latin typeface="Arial Black" panose="020B0A04020102020204" pitchFamily="34" charset="0"/>
              </a:rPr>
              <a:t>Greeks Colonize Greece</a:t>
            </a:r>
            <a:endParaRPr lang="en-US" altLang="en-US"/>
          </a:p>
        </p:txBody>
      </p:sp>
      <p:sp>
        <p:nvSpPr>
          <p:cNvPr id="9220" name="Rectangle 4">
            <a:extLst>
              <a:ext uri="{FF2B5EF4-FFF2-40B4-BE49-F238E27FC236}">
                <a16:creationId xmlns:a16="http://schemas.microsoft.com/office/drawing/2014/main" id="{09209313-376E-40D8-A91F-BB9AFEA1C213}"/>
              </a:ext>
            </a:extLst>
          </p:cNvPr>
          <p:cNvSpPr>
            <a:spLocks noGrp="1" noChangeArrowheads="1"/>
          </p:cNvSpPr>
          <p:nvPr>
            <p:ph type="body" sz="half" idx="2"/>
          </p:nvPr>
        </p:nvSpPr>
        <p:spPr/>
        <p:txBody>
          <a:bodyPr/>
          <a:lstStyle/>
          <a:p>
            <a:r>
              <a:rPr lang="en-US" altLang="en-US" sz="1800">
                <a:latin typeface="Arial Black" panose="020B0A04020102020204" pitchFamily="34" charset="0"/>
              </a:rPr>
              <a:t>Greeks became worried and curious and began to branch out all over Europe.  </a:t>
            </a:r>
          </a:p>
          <a:p>
            <a:r>
              <a:rPr lang="en-US" altLang="en-US" sz="1800">
                <a:latin typeface="Arial Black" panose="020B0A04020102020204" pitchFamily="34" charset="0"/>
              </a:rPr>
              <a:t>Some cities around the Mediterranean Sea that exist today began as Greek colonies.</a:t>
            </a:r>
          </a:p>
          <a:p>
            <a:r>
              <a:rPr lang="en-US" altLang="en-US" sz="1800">
                <a:latin typeface="Arial Black" panose="020B0A04020102020204" pitchFamily="34" charset="0"/>
              </a:rPr>
              <a:t>These cities include Istanbul, Marseille, and Naples.</a:t>
            </a:r>
            <a:r>
              <a:rPr lang="en-US" altLang="en-US" sz="2800"/>
              <a:t>  </a:t>
            </a:r>
          </a:p>
        </p:txBody>
      </p:sp>
      <p:pic>
        <p:nvPicPr>
          <p:cNvPr id="9222" name="Picture 6" descr="olives.jpeg                                                    003D2904Macintosh HD                   BF57A695:">
            <a:extLst>
              <a:ext uri="{FF2B5EF4-FFF2-40B4-BE49-F238E27FC236}">
                <a16:creationId xmlns:a16="http://schemas.microsoft.com/office/drawing/2014/main" id="{5C22C405-D288-4008-8CFF-5C25295A27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905000"/>
            <a:ext cx="2209800" cy="1473200"/>
          </a:xfrm>
          <a:prstGeom prst="rect">
            <a:avLst/>
          </a:prstGeom>
          <a:noFill/>
          <a:extLst>
            <a:ext uri="{909E8E84-426E-40DD-AFC4-6F175D3DCCD1}">
              <a14:hiddenFill xmlns:a14="http://schemas.microsoft.com/office/drawing/2010/main">
                <a:solidFill>
                  <a:srgbClr val="FFFFFF"/>
                </a:solidFill>
              </a14:hiddenFill>
            </a:ext>
          </a:extLst>
        </p:spPr>
      </p:pic>
      <p:pic>
        <p:nvPicPr>
          <p:cNvPr id="9223" name="Picture 7" descr=" iron.jpeg                                                      003D2904Macintosh HD                   BF57A695:">
            <a:extLst>
              <a:ext uri="{FF2B5EF4-FFF2-40B4-BE49-F238E27FC236}">
                <a16:creationId xmlns:a16="http://schemas.microsoft.com/office/drawing/2014/main" id="{E28B0BAD-5F7C-433D-ADAA-9722A6AFEA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3810000"/>
            <a:ext cx="1635125" cy="1257300"/>
          </a:xfrm>
          <a:prstGeom prst="rect">
            <a:avLst/>
          </a:prstGeom>
          <a:noFill/>
          <a:extLst>
            <a:ext uri="{909E8E84-426E-40DD-AFC4-6F175D3DCCD1}">
              <a14:hiddenFill xmlns:a14="http://schemas.microsoft.com/office/drawing/2010/main">
                <a:solidFill>
                  <a:srgbClr val="FFFFFF"/>
                </a:solidFill>
              </a14:hiddenFill>
            </a:ext>
          </a:extLst>
        </p:spPr>
      </p:pic>
      <p:pic>
        <p:nvPicPr>
          <p:cNvPr id="9224" name="Picture 8" descr=" wine.jpeg                                                      003D2904Macintosh HD                   BF57A695:">
            <a:extLst>
              <a:ext uri="{FF2B5EF4-FFF2-40B4-BE49-F238E27FC236}">
                <a16:creationId xmlns:a16="http://schemas.microsoft.com/office/drawing/2014/main" id="{E8CC586F-E620-4BE3-B245-B693B0351EC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1828800"/>
            <a:ext cx="1112838" cy="1685925"/>
          </a:xfrm>
          <a:prstGeom prst="rect">
            <a:avLst/>
          </a:prstGeom>
          <a:noFill/>
          <a:extLst>
            <a:ext uri="{909E8E84-426E-40DD-AFC4-6F175D3DCCD1}">
              <a14:hiddenFill xmlns:a14="http://schemas.microsoft.com/office/drawing/2010/main">
                <a:solidFill>
                  <a:srgbClr val="FFFFFF"/>
                </a:solidFill>
              </a14:hiddenFill>
            </a:ext>
          </a:extLst>
        </p:spPr>
      </p:pic>
      <p:pic>
        <p:nvPicPr>
          <p:cNvPr id="9225" name="Picture 9" descr="copper1.jpeg                                                   003D2904Macintosh HD                   BF57A695:">
            <a:extLst>
              <a:ext uri="{FF2B5EF4-FFF2-40B4-BE49-F238E27FC236}">
                <a16:creationId xmlns:a16="http://schemas.microsoft.com/office/drawing/2014/main" id="{7CD0D442-120A-4D64-9B2A-2FF3DE12E9A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3581400"/>
            <a:ext cx="2039938" cy="1674813"/>
          </a:xfrm>
          <a:prstGeom prst="rect">
            <a:avLst/>
          </a:prstGeom>
          <a:noFill/>
          <a:extLst>
            <a:ext uri="{909E8E84-426E-40DD-AFC4-6F175D3DCCD1}">
              <a14:hiddenFill xmlns:a14="http://schemas.microsoft.com/office/drawing/2010/main">
                <a:solidFill>
                  <a:srgbClr val="FFFFFF"/>
                </a:solidFill>
              </a14:hiddenFill>
            </a:ext>
          </a:extLst>
        </p:spPr>
      </p:pic>
      <p:sp>
        <p:nvSpPr>
          <p:cNvPr id="9221" name="AutoShape 5">
            <a:extLst>
              <a:ext uri="{FF2B5EF4-FFF2-40B4-BE49-F238E27FC236}">
                <a16:creationId xmlns:a16="http://schemas.microsoft.com/office/drawing/2014/main" id="{8C6649BD-96E3-4BCF-B663-49B60CE9800E}"/>
              </a:ext>
            </a:extLst>
          </p:cNvPr>
          <p:cNvSpPr>
            <a:spLocks noChangeArrowheads="1"/>
          </p:cNvSpPr>
          <p:nvPr/>
        </p:nvSpPr>
        <p:spPr bwMode="auto">
          <a:xfrm>
            <a:off x="2209800" y="4876800"/>
            <a:ext cx="2057400" cy="1828800"/>
          </a:xfrm>
          <a:prstGeom prst="star24">
            <a:avLst>
              <a:gd name="adj" fmla="val 37500"/>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600" dirty="0"/>
              <a:t>City-states</a:t>
            </a:r>
          </a:p>
          <a:p>
            <a:pPr algn="ctr"/>
            <a:r>
              <a:rPr lang="en-US" altLang="en-US" sz="1600" dirty="0"/>
              <a:t>became</a:t>
            </a:r>
          </a:p>
          <a:p>
            <a:pPr algn="ctr"/>
            <a:r>
              <a:rPr lang="en-US" altLang="en-US" sz="1600" dirty="0"/>
              <a:t>richer through</a:t>
            </a:r>
          </a:p>
          <a:p>
            <a:pPr algn="ctr"/>
            <a:r>
              <a:rPr lang="en-US" altLang="en-US" sz="1600" dirty="0"/>
              <a:t>trade.</a:t>
            </a:r>
            <a:endParaRPr lang="en-US" altLang="en-US" dirty="0"/>
          </a:p>
        </p:txBody>
      </p:sp>
      <p:sp>
        <p:nvSpPr>
          <p:cNvPr id="9226" name="AutoShape 10">
            <a:extLst>
              <a:ext uri="{FF2B5EF4-FFF2-40B4-BE49-F238E27FC236}">
                <a16:creationId xmlns:a16="http://schemas.microsoft.com/office/drawing/2014/main" id="{1F43F196-AA8C-4C93-98E8-C791C7E73642}"/>
              </a:ext>
            </a:extLst>
          </p:cNvPr>
          <p:cNvSpPr>
            <a:spLocks noChangeArrowheads="1"/>
          </p:cNvSpPr>
          <p:nvPr/>
        </p:nvSpPr>
        <p:spPr bwMode="auto">
          <a:xfrm>
            <a:off x="609600" y="152400"/>
            <a:ext cx="8153400" cy="762000"/>
          </a:xfrm>
          <a:prstGeom prst="rightArrow">
            <a:avLst>
              <a:gd name="adj1" fmla="val 50000"/>
              <a:gd name="adj2" fmla="val 267500"/>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t>Greeks and city-states traded olives, wine, copper, and iron.</a:t>
            </a:r>
            <a:endParaRPr lang="en-US"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 Box 3">
            <a:extLst>
              <a:ext uri="{FF2B5EF4-FFF2-40B4-BE49-F238E27FC236}">
                <a16:creationId xmlns:a16="http://schemas.microsoft.com/office/drawing/2014/main" id="{FE01CFC8-4A8B-4B07-8218-A8DBC0625133}"/>
              </a:ext>
            </a:extLst>
          </p:cNvPr>
          <p:cNvSpPr txBox="1">
            <a:spLocks noChangeArrowheads="1"/>
          </p:cNvSpPr>
          <p:nvPr/>
        </p:nvSpPr>
        <p:spPr bwMode="auto">
          <a:xfrm>
            <a:off x="304800" y="533400"/>
            <a:ext cx="8169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panose="02020603050405020304" pitchFamily="18" charset="0"/>
              </a:defRPr>
            </a:lvl1pPr>
            <a:lvl2pPr marL="742950" indent="-285750" eaLnBrk="0" hangingPunct="0">
              <a:defRPr b="1" u="sng">
                <a:solidFill>
                  <a:schemeClr val="tx1"/>
                </a:solidFill>
                <a:latin typeface="Times New Roman" panose="02020603050405020304" pitchFamily="18" charset="0"/>
              </a:defRPr>
            </a:lvl2pPr>
            <a:lvl3pPr marL="1143000" indent="-228600" eaLnBrk="0" hangingPunct="0">
              <a:defRPr b="1" u="sng">
                <a:solidFill>
                  <a:schemeClr val="tx1"/>
                </a:solidFill>
                <a:latin typeface="Times New Roman" panose="02020603050405020304" pitchFamily="18" charset="0"/>
              </a:defRPr>
            </a:lvl3pPr>
            <a:lvl4pPr marL="1600200" indent="-228600" eaLnBrk="0" hangingPunct="0">
              <a:defRPr b="1" u="sng">
                <a:solidFill>
                  <a:schemeClr val="tx1"/>
                </a:solidFill>
                <a:latin typeface="Times New Roman" panose="02020603050405020304" pitchFamily="18" charset="0"/>
              </a:defRPr>
            </a:lvl4pPr>
            <a:lvl5pPr marL="2057400" indent="-228600" eaLnBrk="0" hangingPunct="0">
              <a:defRPr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b="1" u="sng">
                <a:solidFill>
                  <a:schemeClr val="tx1"/>
                </a:solidFill>
                <a:latin typeface="Times New Roman" panose="02020603050405020304" pitchFamily="18" charset="0"/>
              </a:defRPr>
            </a:lvl9pPr>
          </a:lstStyle>
          <a:p>
            <a:pPr algn="ctr" eaLnBrk="1" hangingPunct="1"/>
            <a:r>
              <a:rPr lang="en-US" altLang="en-US" sz="2400" b="0" u="none">
                <a:solidFill>
                  <a:srgbClr val="0066FF"/>
                </a:solidFill>
              </a:rPr>
              <a:t>City-States in Mesopotamia</a:t>
            </a:r>
          </a:p>
        </p:txBody>
      </p:sp>
      <p:sp>
        <p:nvSpPr>
          <p:cNvPr id="6148" name="Text Box 5">
            <a:extLst>
              <a:ext uri="{FF2B5EF4-FFF2-40B4-BE49-F238E27FC236}">
                <a16:creationId xmlns:a16="http://schemas.microsoft.com/office/drawing/2014/main" id="{E15C179B-985B-4661-B23B-FA8C8064C02B}"/>
              </a:ext>
            </a:extLst>
          </p:cNvPr>
          <p:cNvSpPr txBox="1">
            <a:spLocks noChangeArrowheads="1"/>
          </p:cNvSpPr>
          <p:nvPr/>
        </p:nvSpPr>
        <p:spPr bwMode="auto">
          <a:xfrm>
            <a:off x="212725" y="879475"/>
            <a:ext cx="67214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panose="02020603050405020304" pitchFamily="18" charset="0"/>
              </a:defRPr>
            </a:lvl1pPr>
            <a:lvl2pPr marL="742950" indent="-285750" eaLnBrk="0" hangingPunct="0">
              <a:defRPr b="1" u="sng">
                <a:solidFill>
                  <a:schemeClr val="tx1"/>
                </a:solidFill>
                <a:latin typeface="Times New Roman" panose="02020603050405020304" pitchFamily="18" charset="0"/>
              </a:defRPr>
            </a:lvl2pPr>
            <a:lvl3pPr marL="1143000" indent="-228600" eaLnBrk="0" hangingPunct="0">
              <a:defRPr b="1" u="sng">
                <a:solidFill>
                  <a:schemeClr val="tx1"/>
                </a:solidFill>
                <a:latin typeface="Times New Roman" panose="02020603050405020304" pitchFamily="18" charset="0"/>
              </a:defRPr>
            </a:lvl3pPr>
            <a:lvl4pPr marL="1600200" indent="-228600" eaLnBrk="0" hangingPunct="0">
              <a:defRPr b="1" u="sng">
                <a:solidFill>
                  <a:schemeClr val="tx1"/>
                </a:solidFill>
                <a:latin typeface="Times New Roman" panose="02020603050405020304" pitchFamily="18" charset="0"/>
              </a:defRPr>
            </a:lvl4pPr>
            <a:lvl5pPr marL="2057400" indent="-228600" eaLnBrk="0" hangingPunct="0">
              <a:defRPr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b="1" u="sng">
                <a:solidFill>
                  <a:schemeClr val="tx1"/>
                </a:solidFill>
                <a:latin typeface="Times New Roman" panose="02020603050405020304" pitchFamily="18" charset="0"/>
              </a:defRPr>
            </a:lvl9pPr>
          </a:lstStyle>
          <a:p>
            <a:pPr eaLnBrk="1" hangingPunct="1"/>
            <a:r>
              <a:rPr lang="en-US" altLang="en-US" sz="2000" u="none"/>
              <a:t>I.  GEOGRAPHY</a:t>
            </a:r>
          </a:p>
        </p:txBody>
      </p:sp>
      <p:sp>
        <p:nvSpPr>
          <p:cNvPr id="6149" name="Text Box 8">
            <a:extLst>
              <a:ext uri="{FF2B5EF4-FFF2-40B4-BE49-F238E27FC236}">
                <a16:creationId xmlns:a16="http://schemas.microsoft.com/office/drawing/2014/main" id="{397C7B3A-5561-4CB8-8F27-3F53A54DD084}"/>
              </a:ext>
            </a:extLst>
          </p:cNvPr>
          <p:cNvSpPr txBox="1">
            <a:spLocks noChangeArrowheads="1"/>
          </p:cNvSpPr>
          <p:nvPr/>
        </p:nvSpPr>
        <p:spPr bwMode="auto">
          <a:xfrm>
            <a:off x="6384925" y="6613525"/>
            <a:ext cx="27590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panose="02020603050405020304" pitchFamily="18" charset="0"/>
              </a:defRPr>
            </a:lvl1pPr>
            <a:lvl2pPr marL="742950" indent="-285750" eaLnBrk="0" hangingPunct="0">
              <a:defRPr b="1" u="sng">
                <a:solidFill>
                  <a:schemeClr val="tx1"/>
                </a:solidFill>
                <a:latin typeface="Times New Roman" panose="02020603050405020304" pitchFamily="18" charset="0"/>
              </a:defRPr>
            </a:lvl2pPr>
            <a:lvl3pPr marL="1143000" indent="-228600" eaLnBrk="0" hangingPunct="0">
              <a:defRPr b="1" u="sng">
                <a:solidFill>
                  <a:schemeClr val="tx1"/>
                </a:solidFill>
                <a:latin typeface="Times New Roman" panose="02020603050405020304" pitchFamily="18" charset="0"/>
              </a:defRPr>
            </a:lvl3pPr>
            <a:lvl4pPr marL="1600200" indent="-228600" eaLnBrk="0" hangingPunct="0">
              <a:defRPr b="1" u="sng">
                <a:solidFill>
                  <a:schemeClr val="tx1"/>
                </a:solidFill>
                <a:latin typeface="Times New Roman" panose="02020603050405020304" pitchFamily="18" charset="0"/>
              </a:defRPr>
            </a:lvl4pPr>
            <a:lvl5pPr marL="2057400" indent="-228600" eaLnBrk="0" hangingPunct="0">
              <a:defRPr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b="1" u="sng">
                <a:solidFill>
                  <a:schemeClr val="tx1"/>
                </a:solidFill>
                <a:latin typeface="Times New Roman" panose="02020603050405020304" pitchFamily="18" charset="0"/>
              </a:defRPr>
            </a:lvl9pPr>
          </a:lstStyle>
          <a:p>
            <a:pPr algn="r" eaLnBrk="1" hangingPunct="1"/>
            <a:r>
              <a:rPr lang="en-US" altLang="en-US" sz="1000" b="0" u="none">
                <a:solidFill>
                  <a:schemeClr val="bg2"/>
                </a:solidFill>
              </a:rPr>
              <a:t>PP Design of T. Loessin; Akins H.S.</a:t>
            </a:r>
          </a:p>
        </p:txBody>
      </p:sp>
      <p:pic>
        <p:nvPicPr>
          <p:cNvPr id="6150" name="Picture 9" descr="http://home.cfl.rr.com/crossland/mesopotamia_map.gif">
            <a:extLst>
              <a:ext uri="{FF2B5EF4-FFF2-40B4-BE49-F238E27FC236}">
                <a16:creationId xmlns:a16="http://schemas.microsoft.com/office/drawing/2014/main" id="{C6AB5ACE-C928-4299-8803-E3A5505CDC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3200400"/>
            <a:ext cx="54864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13" name="Text Box 21">
            <a:extLst>
              <a:ext uri="{FF2B5EF4-FFF2-40B4-BE49-F238E27FC236}">
                <a16:creationId xmlns:a16="http://schemas.microsoft.com/office/drawing/2014/main" id="{987A5D11-317A-48B6-BFFC-6CCCBC105962}"/>
              </a:ext>
            </a:extLst>
          </p:cNvPr>
          <p:cNvSpPr txBox="1">
            <a:spLocks noChangeArrowheads="1"/>
          </p:cNvSpPr>
          <p:nvPr/>
        </p:nvSpPr>
        <p:spPr bwMode="auto">
          <a:xfrm>
            <a:off x="228600" y="1752600"/>
            <a:ext cx="7254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panose="02020603050405020304" pitchFamily="18" charset="0"/>
              </a:defRPr>
            </a:lvl1pPr>
            <a:lvl2pPr marL="742950" indent="-285750" eaLnBrk="0" hangingPunct="0">
              <a:defRPr b="1" u="sng">
                <a:solidFill>
                  <a:schemeClr val="tx1"/>
                </a:solidFill>
                <a:latin typeface="Times New Roman" panose="02020603050405020304" pitchFamily="18" charset="0"/>
              </a:defRPr>
            </a:lvl2pPr>
            <a:lvl3pPr marL="1143000" indent="-228600" eaLnBrk="0" hangingPunct="0">
              <a:defRPr b="1" u="sng">
                <a:solidFill>
                  <a:schemeClr val="tx1"/>
                </a:solidFill>
                <a:latin typeface="Times New Roman" panose="02020603050405020304" pitchFamily="18" charset="0"/>
              </a:defRPr>
            </a:lvl3pPr>
            <a:lvl4pPr marL="1600200" indent="-228600" eaLnBrk="0" hangingPunct="0">
              <a:defRPr b="1" u="sng">
                <a:solidFill>
                  <a:schemeClr val="tx1"/>
                </a:solidFill>
                <a:latin typeface="Times New Roman" panose="02020603050405020304" pitchFamily="18" charset="0"/>
              </a:defRPr>
            </a:lvl4pPr>
            <a:lvl5pPr marL="2057400" indent="-228600" eaLnBrk="0" hangingPunct="0">
              <a:defRPr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b="1" u="sng">
                <a:solidFill>
                  <a:schemeClr val="tx1"/>
                </a:solidFill>
                <a:latin typeface="Times New Roman" panose="02020603050405020304" pitchFamily="18" charset="0"/>
              </a:defRPr>
            </a:lvl9pPr>
          </a:lstStyle>
          <a:p>
            <a:pPr eaLnBrk="1" hangingPunct="1"/>
            <a:r>
              <a:rPr lang="en-US" altLang="en-US" sz="2000" b="0" u="none"/>
              <a:t>B.  Three Disadvantages / Environmental Challenges</a:t>
            </a:r>
          </a:p>
        </p:txBody>
      </p:sp>
      <p:sp>
        <p:nvSpPr>
          <p:cNvPr id="8214" name="Text Box 22">
            <a:extLst>
              <a:ext uri="{FF2B5EF4-FFF2-40B4-BE49-F238E27FC236}">
                <a16:creationId xmlns:a16="http://schemas.microsoft.com/office/drawing/2014/main" id="{5C2C68A9-9A2D-4369-818D-875F25D87205}"/>
              </a:ext>
            </a:extLst>
          </p:cNvPr>
          <p:cNvSpPr txBox="1">
            <a:spLocks noChangeArrowheads="1"/>
          </p:cNvSpPr>
          <p:nvPr/>
        </p:nvSpPr>
        <p:spPr bwMode="auto">
          <a:xfrm>
            <a:off x="609600" y="2133600"/>
            <a:ext cx="74072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panose="02020603050405020304" pitchFamily="18" charset="0"/>
              </a:defRPr>
            </a:lvl1pPr>
            <a:lvl2pPr marL="742950" indent="-285750" eaLnBrk="0" hangingPunct="0">
              <a:defRPr b="1" u="sng">
                <a:solidFill>
                  <a:schemeClr val="tx1"/>
                </a:solidFill>
                <a:latin typeface="Times New Roman" panose="02020603050405020304" pitchFamily="18" charset="0"/>
              </a:defRPr>
            </a:lvl2pPr>
            <a:lvl3pPr marL="1143000" indent="-228600" eaLnBrk="0" hangingPunct="0">
              <a:defRPr b="1" u="sng">
                <a:solidFill>
                  <a:schemeClr val="tx1"/>
                </a:solidFill>
                <a:latin typeface="Times New Roman" panose="02020603050405020304" pitchFamily="18" charset="0"/>
              </a:defRPr>
            </a:lvl3pPr>
            <a:lvl4pPr marL="1600200" indent="-228600" eaLnBrk="0" hangingPunct="0">
              <a:defRPr b="1" u="sng">
                <a:solidFill>
                  <a:schemeClr val="tx1"/>
                </a:solidFill>
                <a:latin typeface="Times New Roman" panose="02020603050405020304" pitchFamily="18" charset="0"/>
              </a:defRPr>
            </a:lvl4pPr>
            <a:lvl5pPr marL="2057400" indent="-228600" eaLnBrk="0" hangingPunct="0">
              <a:defRPr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b="1" u="sng">
                <a:solidFill>
                  <a:schemeClr val="tx1"/>
                </a:solidFill>
                <a:latin typeface="Times New Roman" panose="02020603050405020304" pitchFamily="18" charset="0"/>
              </a:defRPr>
            </a:lvl9pPr>
          </a:lstStyle>
          <a:p>
            <a:pPr eaLnBrk="1" hangingPunct="1"/>
            <a:r>
              <a:rPr lang="en-US" altLang="en-US" sz="2000" b="0" u="none"/>
              <a:t>1. </a:t>
            </a:r>
            <a:r>
              <a:rPr lang="en-US" altLang="en-US" sz="2000" b="0"/>
              <a:t>Unpredictable flooding</a:t>
            </a:r>
            <a:r>
              <a:rPr lang="en-US" altLang="en-US" sz="2000" b="0" u="none"/>
              <a:t> / dry summer months</a:t>
            </a:r>
          </a:p>
        </p:txBody>
      </p:sp>
      <p:sp>
        <p:nvSpPr>
          <p:cNvPr id="8218" name="Text Box 26">
            <a:extLst>
              <a:ext uri="{FF2B5EF4-FFF2-40B4-BE49-F238E27FC236}">
                <a16:creationId xmlns:a16="http://schemas.microsoft.com/office/drawing/2014/main" id="{8789D88B-BD8D-4C01-BD9A-E0A3308E875F}"/>
              </a:ext>
            </a:extLst>
          </p:cNvPr>
          <p:cNvSpPr txBox="1">
            <a:spLocks noChangeArrowheads="1"/>
          </p:cNvSpPr>
          <p:nvPr/>
        </p:nvSpPr>
        <p:spPr bwMode="auto">
          <a:xfrm>
            <a:off x="685800" y="2590800"/>
            <a:ext cx="74072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panose="02020603050405020304" pitchFamily="18" charset="0"/>
              </a:defRPr>
            </a:lvl1pPr>
            <a:lvl2pPr marL="742950" indent="-285750" eaLnBrk="0" hangingPunct="0">
              <a:defRPr b="1" u="sng">
                <a:solidFill>
                  <a:schemeClr val="tx1"/>
                </a:solidFill>
                <a:latin typeface="Times New Roman" panose="02020603050405020304" pitchFamily="18" charset="0"/>
              </a:defRPr>
            </a:lvl2pPr>
            <a:lvl3pPr marL="1143000" indent="-228600" eaLnBrk="0" hangingPunct="0">
              <a:defRPr b="1" u="sng">
                <a:solidFill>
                  <a:schemeClr val="tx1"/>
                </a:solidFill>
                <a:latin typeface="Times New Roman" panose="02020603050405020304" pitchFamily="18" charset="0"/>
              </a:defRPr>
            </a:lvl3pPr>
            <a:lvl4pPr marL="1600200" indent="-228600" eaLnBrk="0" hangingPunct="0">
              <a:defRPr b="1" u="sng">
                <a:solidFill>
                  <a:schemeClr val="tx1"/>
                </a:solidFill>
                <a:latin typeface="Times New Roman" panose="02020603050405020304" pitchFamily="18" charset="0"/>
              </a:defRPr>
            </a:lvl4pPr>
            <a:lvl5pPr marL="2057400" indent="-228600" eaLnBrk="0" hangingPunct="0">
              <a:defRPr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b="1" u="sng">
                <a:solidFill>
                  <a:schemeClr val="tx1"/>
                </a:solidFill>
                <a:latin typeface="Times New Roman" panose="02020603050405020304" pitchFamily="18" charset="0"/>
              </a:defRPr>
            </a:lvl9pPr>
          </a:lstStyle>
          <a:p>
            <a:pPr eaLnBrk="1" hangingPunct="1"/>
            <a:r>
              <a:rPr lang="en-US" altLang="en-US" sz="2000" b="0" u="none"/>
              <a:t>2. </a:t>
            </a:r>
            <a:r>
              <a:rPr lang="en-US" altLang="en-US" sz="2000" b="0"/>
              <a:t>No natural barriers</a:t>
            </a:r>
            <a:r>
              <a:rPr lang="en-US" altLang="en-US" sz="2000" b="0" u="none"/>
              <a:t> for protection</a:t>
            </a:r>
          </a:p>
          <a:p>
            <a:pPr eaLnBrk="1" hangingPunct="1"/>
            <a:r>
              <a:rPr lang="en-US" altLang="en-US" sz="2000" b="0" u="none"/>
              <a:t>      - small villages lying in open plain were defenseless</a:t>
            </a:r>
          </a:p>
        </p:txBody>
      </p:sp>
      <p:sp>
        <p:nvSpPr>
          <p:cNvPr id="8219" name="Text Box 27">
            <a:extLst>
              <a:ext uri="{FF2B5EF4-FFF2-40B4-BE49-F238E27FC236}">
                <a16:creationId xmlns:a16="http://schemas.microsoft.com/office/drawing/2014/main" id="{842FF21F-FAA9-4B56-8CD1-054FFA57C31A}"/>
              </a:ext>
            </a:extLst>
          </p:cNvPr>
          <p:cNvSpPr txBox="1">
            <a:spLocks noChangeArrowheads="1"/>
          </p:cNvSpPr>
          <p:nvPr/>
        </p:nvSpPr>
        <p:spPr bwMode="auto">
          <a:xfrm>
            <a:off x="609600" y="3200400"/>
            <a:ext cx="74072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panose="02020603050405020304" pitchFamily="18" charset="0"/>
              </a:defRPr>
            </a:lvl1pPr>
            <a:lvl2pPr marL="742950" indent="-285750" eaLnBrk="0" hangingPunct="0">
              <a:defRPr b="1" u="sng">
                <a:solidFill>
                  <a:schemeClr val="tx1"/>
                </a:solidFill>
                <a:latin typeface="Times New Roman" panose="02020603050405020304" pitchFamily="18" charset="0"/>
              </a:defRPr>
            </a:lvl2pPr>
            <a:lvl3pPr marL="1143000" indent="-228600" eaLnBrk="0" hangingPunct="0">
              <a:defRPr b="1" u="sng">
                <a:solidFill>
                  <a:schemeClr val="tx1"/>
                </a:solidFill>
                <a:latin typeface="Times New Roman" panose="02020603050405020304" pitchFamily="18" charset="0"/>
              </a:defRPr>
            </a:lvl3pPr>
            <a:lvl4pPr marL="1600200" indent="-228600" eaLnBrk="0" hangingPunct="0">
              <a:defRPr b="1" u="sng">
                <a:solidFill>
                  <a:schemeClr val="tx1"/>
                </a:solidFill>
                <a:latin typeface="Times New Roman" panose="02020603050405020304" pitchFamily="18" charset="0"/>
              </a:defRPr>
            </a:lvl4pPr>
            <a:lvl5pPr marL="2057400" indent="-228600" eaLnBrk="0" hangingPunct="0">
              <a:defRPr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b="1" u="sng">
                <a:solidFill>
                  <a:schemeClr val="tx1"/>
                </a:solidFill>
                <a:latin typeface="Times New Roman" panose="02020603050405020304" pitchFamily="18" charset="0"/>
              </a:defRPr>
            </a:lvl9pPr>
          </a:lstStyle>
          <a:p>
            <a:pPr eaLnBrk="1" hangingPunct="1"/>
            <a:r>
              <a:rPr lang="en-US" altLang="en-US" sz="2000" b="0" u="none"/>
              <a:t>3. </a:t>
            </a:r>
            <a:r>
              <a:rPr lang="en-US" altLang="en-US" sz="2000" b="0"/>
              <a:t>Limited natural resources</a:t>
            </a:r>
            <a:endParaRPr lang="en-US" altLang="en-US" sz="2000" b="0" u="none"/>
          </a:p>
          <a:p>
            <a:pPr eaLnBrk="1" hangingPunct="1"/>
            <a:r>
              <a:rPr lang="en-US" altLang="en-US" sz="2000" b="0" u="none"/>
              <a:t>      - stone, wood, metal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213"/>
                                        </p:tgtEl>
                                        <p:attrNameLst>
                                          <p:attrName>style.visibility</p:attrName>
                                        </p:attrNameLst>
                                      </p:cBhvr>
                                      <p:to>
                                        <p:strVal val="visible"/>
                                      </p:to>
                                    </p:set>
                                    <p:anim calcmode="lin" valueType="num">
                                      <p:cBhvr additive="base">
                                        <p:cTn id="7" dur="500" fill="hold"/>
                                        <p:tgtEl>
                                          <p:spTgt spid="8213"/>
                                        </p:tgtEl>
                                        <p:attrNameLst>
                                          <p:attrName>ppt_x</p:attrName>
                                        </p:attrNameLst>
                                      </p:cBhvr>
                                      <p:tavLst>
                                        <p:tav tm="0">
                                          <p:val>
                                            <p:strVal val="0-#ppt_w/2"/>
                                          </p:val>
                                        </p:tav>
                                        <p:tav tm="100000">
                                          <p:val>
                                            <p:strVal val="#ppt_x"/>
                                          </p:val>
                                        </p:tav>
                                      </p:tavLst>
                                    </p:anim>
                                    <p:anim calcmode="lin" valueType="num">
                                      <p:cBhvr additive="base">
                                        <p:cTn id="8" dur="500" fill="hold"/>
                                        <p:tgtEl>
                                          <p:spTgt spid="821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214"/>
                                        </p:tgtEl>
                                        <p:attrNameLst>
                                          <p:attrName>style.visibility</p:attrName>
                                        </p:attrNameLst>
                                      </p:cBhvr>
                                      <p:to>
                                        <p:strVal val="visible"/>
                                      </p:to>
                                    </p:set>
                                    <p:anim calcmode="lin" valueType="num">
                                      <p:cBhvr additive="base">
                                        <p:cTn id="13" dur="500" fill="hold"/>
                                        <p:tgtEl>
                                          <p:spTgt spid="8214"/>
                                        </p:tgtEl>
                                        <p:attrNameLst>
                                          <p:attrName>ppt_x</p:attrName>
                                        </p:attrNameLst>
                                      </p:cBhvr>
                                      <p:tavLst>
                                        <p:tav tm="0">
                                          <p:val>
                                            <p:strVal val="0-#ppt_w/2"/>
                                          </p:val>
                                        </p:tav>
                                        <p:tav tm="100000">
                                          <p:val>
                                            <p:strVal val="#ppt_x"/>
                                          </p:val>
                                        </p:tav>
                                      </p:tavLst>
                                    </p:anim>
                                    <p:anim calcmode="lin" valueType="num">
                                      <p:cBhvr additive="base">
                                        <p:cTn id="14" dur="500" fill="hold"/>
                                        <p:tgtEl>
                                          <p:spTgt spid="8214"/>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218"/>
                                        </p:tgtEl>
                                        <p:attrNameLst>
                                          <p:attrName>style.visibility</p:attrName>
                                        </p:attrNameLst>
                                      </p:cBhvr>
                                      <p:to>
                                        <p:strVal val="visible"/>
                                      </p:to>
                                    </p:set>
                                    <p:anim calcmode="lin" valueType="num">
                                      <p:cBhvr additive="base">
                                        <p:cTn id="19" dur="500" fill="hold"/>
                                        <p:tgtEl>
                                          <p:spTgt spid="8218"/>
                                        </p:tgtEl>
                                        <p:attrNameLst>
                                          <p:attrName>ppt_x</p:attrName>
                                        </p:attrNameLst>
                                      </p:cBhvr>
                                      <p:tavLst>
                                        <p:tav tm="0">
                                          <p:val>
                                            <p:strVal val="0-#ppt_w/2"/>
                                          </p:val>
                                        </p:tav>
                                        <p:tav tm="100000">
                                          <p:val>
                                            <p:strVal val="#ppt_x"/>
                                          </p:val>
                                        </p:tav>
                                      </p:tavLst>
                                    </p:anim>
                                    <p:anim calcmode="lin" valueType="num">
                                      <p:cBhvr additive="base">
                                        <p:cTn id="20" dur="500" fill="hold"/>
                                        <p:tgtEl>
                                          <p:spTgt spid="8218"/>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8219"/>
                                        </p:tgtEl>
                                        <p:attrNameLst>
                                          <p:attrName>style.visibility</p:attrName>
                                        </p:attrNameLst>
                                      </p:cBhvr>
                                      <p:to>
                                        <p:strVal val="visible"/>
                                      </p:to>
                                    </p:set>
                                    <p:anim calcmode="lin" valueType="num">
                                      <p:cBhvr additive="base">
                                        <p:cTn id="25" dur="500" fill="hold"/>
                                        <p:tgtEl>
                                          <p:spTgt spid="8219"/>
                                        </p:tgtEl>
                                        <p:attrNameLst>
                                          <p:attrName>ppt_x</p:attrName>
                                        </p:attrNameLst>
                                      </p:cBhvr>
                                      <p:tavLst>
                                        <p:tav tm="0">
                                          <p:val>
                                            <p:strVal val="0-#ppt_w/2"/>
                                          </p:val>
                                        </p:tav>
                                        <p:tav tm="100000">
                                          <p:val>
                                            <p:strVal val="#ppt_x"/>
                                          </p:val>
                                        </p:tav>
                                      </p:tavLst>
                                    </p:anim>
                                    <p:anim calcmode="lin" valueType="num">
                                      <p:cBhvr additive="base">
                                        <p:cTn id="26" dur="500" fill="hold"/>
                                        <p:tgtEl>
                                          <p:spTgt spid="82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13" grpId="0" autoUpdateAnimBg="0"/>
      <p:bldP spid="8214" grpId="0" autoUpdateAnimBg="0"/>
      <p:bldP spid="8218" grpId="0" autoUpdateAnimBg="0"/>
      <p:bldP spid="8219"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ext Box 3">
            <a:extLst>
              <a:ext uri="{FF2B5EF4-FFF2-40B4-BE49-F238E27FC236}">
                <a16:creationId xmlns:a16="http://schemas.microsoft.com/office/drawing/2014/main" id="{49D053A6-F5FD-42BF-A7E5-DAFF156F034B}"/>
              </a:ext>
            </a:extLst>
          </p:cNvPr>
          <p:cNvSpPr txBox="1">
            <a:spLocks noChangeArrowheads="1"/>
          </p:cNvSpPr>
          <p:nvPr/>
        </p:nvSpPr>
        <p:spPr bwMode="auto">
          <a:xfrm>
            <a:off x="304800" y="304800"/>
            <a:ext cx="8169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panose="02020603050405020304" pitchFamily="18" charset="0"/>
              </a:defRPr>
            </a:lvl1pPr>
            <a:lvl2pPr marL="742950" indent="-285750" eaLnBrk="0" hangingPunct="0">
              <a:defRPr b="1" u="sng">
                <a:solidFill>
                  <a:schemeClr val="tx1"/>
                </a:solidFill>
                <a:latin typeface="Times New Roman" panose="02020603050405020304" pitchFamily="18" charset="0"/>
              </a:defRPr>
            </a:lvl2pPr>
            <a:lvl3pPr marL="1143000" indent="-228600" eaLnBrk="0" hangingPunct="0">
              <a:defRPr b="1" u="sng">
                <a:solidFill>
                  <a:schemeClr val="tx1"/>
                </a:solidFill>
                <a:latin typeface="Times New Roman" panose="02020603050405020304" pitchFamily="18" charset="0"/>
              </a:defRPr>
            </a:lvl3pPr>
            <a:lvl4pPr marL="1600200" indent="-228600" eaLnBrk="0" hangingPunct="0">
              <a:defRPr b="1" u="sng">
                <a:solidFill>
                  <a:schemeClr val="tx1"/>
                </a:solidFill>
                <a:latin typeface="Times New Roman" panose="02020603050405020304" pitchFamily="18" charset="0"/>
              </a:defRPr>
            </a:lvl4pPr>
            <a:lvl5pPr marL="2057400" indent="-228600" eaLnBrk="0" hangingPunct="0">
              <a:defRPr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b="1" u="sng">
                <a:solidFill>
                  <a:schemeClr val="tx1"/>
                </a:solidFill>
                <a:latin typeface="Times New Roman" panose="02020603050405020304" pitchFamily="18" charset="0"/>
              </a:defRPr>
            </a:lvl9pPr>
          </a:lstStyle>
          <a:p>
            <a:pPr algn="ctr" eaLnBrk="1" hangingPunct="1"/>
            <a:r>
              <a:rPr lang="en-US" altLang="en-US" sz="2400" b="0" u="none">
                <a:solidFill>
                  <a:srgbClr val="0066FF"/>
                </a:solidFill>
              </a:rPr>
              <a:t>City-States in Mesopotamia</a:t>
            </a:r>
          </a:p>
        </p:txBody>
      </p:sp>
      <p:sp>
        <p:nvSpPr>
          <p:cNvPr id="7172" name="Text Box 4">
            <a:extLst>
              <a:ext uri="{FF2B5EF4-FFF2-40B4-BE49-F238E27FC236}">
                <a16:creationId xmlns:a16="http://schemas.microsoft.com/office/drawing/2014/main" id="{80671FE3-A88E-46BA-83CD-B34252F33E7F}"/>
              </a:ext>
            </a:extLst>
          </p:cNvPr>
          <p:cNvSpPr txBox="1">
            <a:spLocks noChangeArrowheads="1"/>
          </p:cNvSpPr>
          <p:nvPr/>
        </p:nvSpPr>
        <p:spPr bwMode="auto">
          <a:xfrm>
            <a:off x="228600" y="685800"/>
            <a:ext cx="67214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panose="02020603050405020304" pitchFamily="18" charset="0"/>
              </a:defRPr>
            </a:lvl1pPr>
            <a:lvl2pPr marL="742950" indent="-285750" eaLnBrk="0" hangingPunct="0">
              <a:defRPr b="1" u="sng">
                <a:solidFill>
                  <a:schemeClr val="tx1"/>
                </a:solidFill>
                <a:latin typeface="Times New Roman" panose="02020603050405020304" pitchFamily="18" charset="0"/>
              </a:defRPr>
            </a:lvl2pPr>
            <a:lvl3pPr marL="1143000" indent="-228600" eaLnBrk="0" hangingPunct="0">
              <a:defRPr b="1" u="sng">
                <a:solidFill>
                  <a:schemeClr val="tx1"/>
                </a:solidFill>
                <a:latin typeface="Times New Roman" panose="02020603050405020304" pitchFamily="18" charset="0"/>
              </a:defRPr>
            </a:lvl3pPr>
            <a:lvl4pPr marL="1600200" indent="-228600" eaLnBrk="0" hangingPunct="0">
              <a:defRPr b="1" u="sng">
                <a:solidFill>
                  <a:schemeClr val="tx1"/>
                </a:solidFill>
                <a:latin typeface="Times New Roman" panose="02020603050405020304" pitchFamily="18" charset="0"/>
              </a:defRPr>
            </a:lvl4pPr>
            <a:lvl5pPr marL="2057400" indent="-228600" eaLnBrk="0" hangingPunct="0">
              <a:defRPr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b="1" u="sng">
                <a:solidFill>
                  <a:schemeClr val="tx1"/>
                </a:solidFill>
                <a:latin typeface="Times New Roman" panose="02020603050405020304" pitchFamily="18" charset="0"/>
              </a:defRPr>
            </a:lvl9pPr>
          </a:lstStyle>
          <a:p>
            <a:pPr eaLnBrk="1" hangingPunct="1"/>
            <a:r>
              <a:rPr lang="en-US" altLang="en-US" sz="2000" u="none"/>
              <a:t>I.  GEOGRAPHY</a:t>
            </a:r>
          </a:p>
        </p:txBody>
      </p:sp>
      <p:sp>
        <p:nvSpPr>
          <p:cNvPr id="7173" name="Text Box 5">
            <a:extLst>
              <a:ext uri="{FF2B5EF4-FFF2-40B4-BE49-F238E27FC236}">
                <a16:creationId xmlns:a16="http://schemas.microsoft.com/office/drawing/2014/main" id="{CD562E7E-3830-4BFB-A80F-9943983CE70C}"/>
              </a:ext>
            </a:extLst>
          </p:cNvPr>
          <p:cNvSpPr txBox="1">
            <a:spLocks noChangeArrowheads="1"/>
          </p:cNvSpPr>
          <p:nvPr/>
        </p:nvSpPr>
        <p:spPr bwMode="auto">
          <a:xfrm>
            <a:off x="6384925" y="6613525"/>
            <a:ext cx="27590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panose="02020603050405020304" pitchFamily="18" charset="0"/>
              </a:defRPr>
            </a:lvl1pPr>
            <a:lvl2pPr marL="742950" indent="-285750" eaLnBrk="0" hangingPunct="0">
              <a:defRPr b="1" u="sng">
                <a:solidFill>
                  <a:schemeClr val="tx1"/>
                </a:solidFill>
                <a:latin typeface="Times New Roman" panose="02020603050405020304" pitchFamily="18" charset="0"/>
              </a:defRPr>
            </a:lvl2pPr>
            <a:lvl3pPr marL="1143000" indent="-228600" eaLnBrk="0" hangingPunct="0">
              <a:defRPr b="1" u="sng">
                <a:solidFill>
                  <a:schemeClr val="tx1"/>
                </a:solidFill>
                <a:latin typeface="Times New Roman" panose="02020603050405020304" pitchFamily="18" charset="0"/>
              </a:defRPr>
            </a:lvl3pPr>
            <a:lvl4pPr marL="1600200" indent="-228600" eaLnBrk="0" hangingPunct="0">
              <a:defRPr b="1" u="sng">
                <a:solidFill>
                  <a:schemeClr val="tx1"/>
                </a:solidFill>
                <a:latin typeface="Times New Roman" panose="02020603050405020304" pitchFamily="18" charset="0"/>
              </a:defRPr>
            </a:lvl4pPr>
            <a:lvl5pPr marL="2057400" indent="-228600" eaLnBrk="0" hangingPunct="0">
              <a:defRPr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b="1" u="sng">
                <a:solidFill>
                  <a:schemeClr val="tx1"/>
                </a:solidFill>
                <a:latin typeface="Times New Roman" panose="02020603050405020304" pitchFamily="18" charset="0"/>
              </a:defRPr>
            </a:lvl9pPr>
          </a:lstStyle>
          <a:p>
            <a:pPr algn="r" eaLnBrk="1" hangingPunct="1"/>
            <a:r>
              <a:rPr lang="en-US" altLang="en-US" sz="1000" b="0" u="none">
                <a:solidFill>
                  <a:schemeClr val="bg2"/>
                </a:solidFill>
              </a:rPr>
              <a:t>PP Design of T. Loessin; Akins H.S.</a:t>
            </a:r>
          </a:p>
        </p:txBody>
      </p:sp>
      <p:pic>
        <p:nvPicPr>
          <p:cNvPr id="7174" name="Picture 6" descr="http://home.cfl.rr.com/crossland/mesopotamia_map.gif">
            <a:extLst>
              <a:ext uri="{FF2B5EF4-FFF2-40B4-BE49-F238E27FC236}">
                <a16:creationId xmlns:a16="http://schemas.microsoft.com/office/drawing/2014/main" id="{A27CB5F2-8464-4BC6-90C8-538AE42D97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4038600"/>
            <a:ext cx="7086600" cy="453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5" name="Freeform 8">
            <a:extLst>
              <a:ext uri="{FF2B5EF4-FFF2-40B4-BE49-F238E27FC236}">
                <a16:creationId xmlns:a16="http://schemas.microsoft.com/office/drawing/2014/main" id="{B891A6EC-EC7B-4908-BBE0-95768DCD2A80}"/>
              </a:ext>
            </a:extLst>
          </p:cNvPr>
          <p:cNvSpPr>
            <a:spLocks/>
          </p:cNvSpPr>
          <p:nvPr/>
        </p:nvSpPr>
        <p:spPr bwMode="auto">
          <a:xfrm>
            <a:off x="1922463" y="3824288"/>
            <a:ext cx="3692525" cy="3348037"/>
          </a:xfrm>
          <a:custGeom>
            <a:avLst/>
            <a:gdLst>
              <a:gd name="T0" fmla="*/ 2290 w 2326"/>
              <a:gd name="T1" fmla="*/ 1686 h 2109"/>
              <a:gd name="T2" fmla="*/ 2191 w 2326"/>
              <a:gd name="T3" fmla="*/ 1551 h 2109"/>
              <a:gd name="T4" fmla="*/ 2119 w 2326"/>
              <a:gd name="T5" fmla="*/ 1443 h 2109"/>
              <a:gd name="T6" fmla="*/ 2101 w 2326"/>
              <a:gd name="T7" fmla="*/ 1389 h 2109"/>
              <a:gd name="T8" fmla="*/ 2047 w 2326"/>
              <a:gd name="T9" fmla="*/ 1272 h 2109"/>
              <a:gd name="T10" fmla="*/ 2002 w 2326"/>
              <a:gd name="T11" fmla="*/ 1065 h 2109"/>
              <a:gd name="T12" fmla="*/ 1984 w 2326"/>
              <a:gd name="T13" fmla="*/ 1011 h 2109"/>
              <a:gd name="T14" fmla="*/ 1975 w 2326"/>
              <a:gd name="T15" fmla="*/ 984 h 2109"/>
              <a:gd name="T16" fmla="*/ 1993 w 2326"/>
              <a:gd name="T17" fmla="*/ 894 h 2109"/>
              <a:gd name="T18" fmla="*/ 1984 w 2326"/>
              <a:gd name="T19" fmla="*/ 813 h 2109"/>
              <a:gd name="T20" fmla="*/ 1948 w 2326"/>
              <a:gd name="T21" fmla="*/ 696 h 2109"/>
              <a:gd name="T22" fmla="*/ 1921 w 2326"/>
              <a:gd name="T23" fmla="*/ 678 h 2109"/>
              <a:gd name="T24" fmla="*/ 1759 w 2326"/>
              <a:gd name="T25" fmla="*/ 624 h 2109"/>
              <a:gd name="T26" fmla="*/ 1705 w 2326"/>
              <a:gd name="T27" fmla="*/ 552 h 2109"/>
              <a:gd name="T28" fmla="*/ 1714 w 2326"/>
              <a:gd name="T29" fmla="*/ 471 h 2109"/>
              <a:gd name="T30" fmla="*/ 1687 w 2326"/>
              <a:gd name="T31" fmla="*/ 381 h 2109"/>
              <a:gd name="T32" fmla="*/ 1660 w 2326"/>
              <a:gd name="T33" fmla="*/ 372 h 2109"/>
              <a:gd name="T34" fmla="*/ 1588 w 2326"/>
              <a:gd name="T35" fmla="*/ 435 h 2109"/>
              <a:gd name="T36" fmla="*/ 1435 w 2326"/>
              <a:gd name="T37" fmla="*/ 399 h 2109"/>
              <a:gd name="T38" fmla="*/ 1399 w 2326"/>
              <a:gd name="T39" fmla="*/ 345 h 2109"/>
              <a:gd name="T40" fmla="*/ 1417 w 2326"/>
              <a:gd name="T41" fmla="*/ 192 h 2109"/>
              <a:gd name="T42" fmla="*/ 1372 w 2326"/>
              <a:gd name="T43" fmla="*/ 111 h 2109"/>
              <a:gd name="T44" fmla="*/ 1273 w 2326"/>
              <a:gd name="T45" fmla="*/ 84 h 2109"/>
              <a:gd name="T46" fmla="*/ 1120 w 2326"/>
              <a:gd name="T47" fmla="*/ 39 h 2109"/>
              <a:gd name="T48" fmla="*/ 571 w 2326"/>
              <a:gd name="T49" fmla="*/ 3 h 2109"/>
              <a:gd name="T50" fmla="*/ 94 w 2326"/>
              <a:gd name="T51" fmla="*/ 30 h 2109"/>
              <a:gd name="T52" fmla="*/ 4 w 2326"/>
              <a:gd name="T53" fmla="*/ 255 h 2109"/>
              <a:gd name="T54" fmla="*/ 13 w 2326"/>
              <a:gd name="T55" fmla="*/ 903 h 2109"/>
              <a:gd name="T56" fmla="*/ 22 w 2326"/>
              <a:gd name="T57" fmla="*/ 1686 h 2109"/>
              <a:gd name="T58" fmla="*/ 40 w 2326"/>
              <a:gd name="T59" fmla="*/ 1938 h 2109"/>
              <a:gd name="T60" fmla="*/ 85 w 2326"/>
              <a:gd name="T61" fmla="*/ 1983 h 2109"/>
              <a:gd name="T62" fmla="*/ 301 w 2326"/>
              <a:gd name="T63" fmla="*/ 2109 h 2109"/>
              <a:gd name="T64" fmla="*/ 1642 w 2326"/>
              <a:gd name="T65" fmla="*/ 2073 h 2109"/>
              <a:gd name="T66" fmla="*/ 2020 w 2326"/>
              <a:gd name="T67" fmla="*/ 1992 h 2109"/>
              <a:gd name="T68" fmla="*/ 2263 w 2326"/>
              <a:gd name="T69" fmla="*/ 1884 h 2109"/>
              <a:gd name="T70" fmla="*/ 2326 w 2326"/>
              <a:gd name="T71" fmla="*/ 1767 h 2109"/>
              <a:gd name="T72" fmla="*/ 2290 w 2326"/>
              <a:gd name="T73" fmla="*/ 1686 h 210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326"/>
              <a:gd name="T112" fmla="*/ 0 h 2109"/>
              <a:gd name="T113" fmla="*/ 2326 w 2326"/>
              <a:gd name="T114" fmla="*/ 2109 h 210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326" h="2109">
                <a:moveTo>
                  <a:pt x="2290" y="1686"/>
                </a:moveTo>
                <a:cubicBezTo>
                  <a:pt x="2266" y="1615"/>
                  <a:pt x="2246" y="1606"/>
                  <a:pt x="2191" y="1551"/>
                </a:cubicBezTo>
                <a:cubicBezTo>
                  <a:pt x="2165" y="1525"/>
                  <a:pt x="2141" y="1475"/>
                  <a:pt x="2119" y="1443"/>
                </a:cubicBezTo>
                <a:cubicBezTo>
                  <a:pt x="2108" y="1427"/>
                  <a:pt x="2112" y="1405"/>
                  <a:pt x="2101" y="1389"/>
                </a:cubicBezTo>
                <a:cubicBezTo>
                  <a:pt x="2078" y="1355"/>
                  <a:pt x="2057" y="1312"/>
                  <a:pt x="2047" y="1272"/>
                </a:cubicBezTo>
                <a:cubicBezTo>
                  <a:pt x="2030" y="1204"/>
                  <a:pt x="2022" y="1133"/>
                  <a:pt x="2002" y="1065"/>
                </a:cubicBezTo>
                <a:cubicBezTo>
                  <a:pt x="1997" y="1047"/>
                  <a:pt x="1990" y="1029"/>
                  <a:pt x="1984" y="1011"/>
                </a:cubicBezTo>
                <a:cubicBezTo>
                  <a:pt x="1981" y="1002"/>
                  <a:pt x="1975" y="984"/>
                  <a:pt x="1975" y="984"/>
                </a:cubicBezTo>
                <a:cubicBezTo>
                  <a:pt x="1980" y="954"/>
                  <a:pt x="1993" y="925"/>
                  <a:pt x="1993" y="894"/>
                </a:cubicBezTo>
                <a:cubicBezTo>
                  <a:pt x="1993" y="867"/>
                  <a:pt x="1988" y="840"/>
                  <a:pt x="1984" y="813"/>
                </a:cubicBezTo>
                <a:cubicBezTo>
                  <a:pt x="1978" y="773"/>
                  <a:pt x="1961" y="734"/>
                  <a:pt x="1948" y="696"/>
                </a:cubicBezTo>
                <a:cubicBezTo>
                  <a:pt x="1945" y="686"/>
                  <a:pt x="1931" y="682"/>
                  <a:pt x="1921" y="678"/>
                </a:cubicBezTo>
                <a:cubicBezTo>
                  <a:pt x="1866" y="654"/>
                  <a:pt x="1809" y="658"/>
                  <a:pt x="1759" y="624"/>
                </a:cubicBezTo>
                <a:cubicBezTo>
                  <a:pt x="1747" y="588"/>
                  <a:pt x="1736" y="573"/>
                  <a:pt x="1705" y="552"/>
                </a:cubicBezTo>
                <a:cubicBezTo>
                  <a:pt x="1678" y="511"/>
                  <a:pt x="1688" y="510"/>
                  <a:pt x="1714" y="471"/>
                </a:cubicBezTo>
                <a:cubicBezTo>
                  <a:pt x="1708" y="453"/>
                  <a:pt x="1697" y="391"/>
                  <a:pt x="1687" y="381"/>
                </a:cubicBezTo>
                <a:cubicBezTo>
                  <a:pt x="1680" y="374"/>
                  <a:pt x="1669" y="375"/>
                  <a:pt x="1660" y="372"/>
                </a:cubicBezTo>
                <a:cubicBezTo>
                  <a:pt x="1639" y="404"/>
                  <a:pt x="1625" y="423"/>
                  <a:pt x="1588" y="435"/>
                </a:cubicBezTo>
                <a:cubicBezTo>
                  <a:pt x="1535" y="427"/>
                  <a:pt x="1487" y="412"/>
                  <a:pt x="1435" y="399"/>
                </a:cubicBezTo>
                <a:cubicBezTo>
                  <a:pt x="1423" y="381"/>
                  <a:pt x="1396" y="366"/>
                  <a:pt x="1399" y="345"/>
                </a:cubicBezTo>
                <a:cubicBezTo>
                  <a:pt x="1411" y="246"/>
                  <a:pt x="1405" y="297"/>
                  <a:pt x="1417" y="192"/>
                </a:cubicBezTo>
                <a:cubicBezTo>
                  <a:pt x="1404" y="173"/>
                  <a:pt x="1392" y="123"/>
                  <a:pt x="1372" y="111"/>
                </a:cubicBezTo>
                <a:cubicBezTo>
                  <a:pt x="1344" y="93"/>
                  <a:pt x="1304" y="92"/>
                  <a:pt x="1273" y="84"/>
                </a:cubicBezTo>
                <a:cubicBezTo>
                  <a:pt x="1221" y="70"/>
                  <a:pt x="1172" y="51"/>
                  <a:pt x="1120" y="39"/>
                </a:cubicBezTo>
                <a:cubicBezTo>
                  <a:pt x="943" y="0"/>
                  <a:pt x="748" y="8"/>
                  <a:pt x="571" y="3"/>
                </a:cubicBezTo>
                <a:cubicBezTo>
                  <a:pt x="407" y="8"/>
                  <a:pt x="255" y="18"/>
                  <a:pt x="94" y="30"/>
                </a:cubicBezTo>
                <a:cubicBezTo>
                  <a:pt x="7" y="59"/>
                  <a:pt x="12" y="180"/>
                  <a:pt x="4" y="255"/>
                </a:cubicBezTo>
                <a:cubicBezTo>
                  <a:pt x="9" y="471"/>
                  <a:pt x="0" y="688"/>
                  <a:pt x="13" y="903"/>
                </a:cubicBezTo>
                <a:cubicBezTo>
                  <a:pt x="16" y="1164"/>
                  <a:pt x="17" y="1425"/>
                  <a:pt x="22" y="1686"/>
                </a:cubicBezTo>
                <a:cubicBezTo>
                  <a:pt x="24" y="1770"/>
                  <a:pt x="16" y="1857"/>
                  <a:pt x="40" y="1938"/>
                </a:cubicBezTo>
                <a:cubicBezTo>
                  <a:pt x="50" y="1972"/>
                  <a:pt x="63" y="1961"/>
                  <a:pt x="85" y="1983"/>
                </a:cubicBezTo>
                <a:cubicBezTo>
                  <a:pt x="153" y="2051"/>
                  <a:pt x="205" y="2090"/>
                  <a:pt x="301" y="2109"/>
                </a:cubicBezTo>
                <a:cubicBezTo>
                  <a:pt x="753" y="2105"/>
                  <a:pt x="1194" y="2107"/>
                  <a:pt x="1642" y="2073"/>
                </a:cubicBezTo>
                <a:cubicBezTo>
                  <a:pt x="1766" y="2052"/>
                  <a:pt x="1902" y="2039"/>
                  <a:pt x="2020" y="1992"/>
                </a:cubicBezTo>
                <a:cubicBezTo>
                  <a:pt x="2102" y="1959"/>
                  <a:pt x="2179" y="1912"/>
                  <a:pt x="2263" y="1884"/>
                </a:cubicBezTo>
                <a:cubicBezTo>
                  <a:pt x="2301" y="1846"/>
                  <a:pt x="2309" y="1817"/>
                  <a:pt x="2326" y="1767"/>
                </a:cubicBezTo>
                <a:cubicBezTo>
                  <a:pt x="2322" y="1749"/>
                  <a:pt x="2320" y="1656"/>
                  <a:pt x="2290" y="1686"/>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b="1" u="sng">
                <a:solidFill>
                  <a:schemeClr val="tx1"/>
                </a:solidFill>
                <a:latin typeface="Times New Roman" panose="02020603050405020304" pitchFamily="18" charset="0"/>
              </a:defRPr>
            </a:lvl1pPr>
            <a:lvl2pPr marL="742950" indent="-285750" eaLnBrk="0" hangingPunct="0">
              <a:defRPr b="1" u="sng">
                <a:solidFill>
                  <a:schemeClr val="tx1"/>
                </a:solidFill>
                <a:latin typeface="Times New Roman" panose="02020603050405020304" pitchFamily="18" charset="0"/>
              </a:defRPr>
            </a:lvl2pPr>
            <a:lvl3pPr marL="1143000" indent="-228600" eaLnBrk="0" hangingPunct="0">
              <a:defRPr b="1" u="sng">
                <a:solidFill>
                  <a:schemeClr val="tx1"/>
                </a:solidFill>
                <a:latin typeface="Times New Roman" panose="02020603050405020304" pitchFamily="18" charset="0"/>
              </a:defRPr>
            </a:lvl3pPr>
            <a:lvl4pPr marL="1600200" indent="-228600" eaLnBrk="0" hangingPunct="0">
              <a:defRPr b="1" u="sng">
                <a:solidFill>
                  <a:schemeClr val="tx1"/>
                </a:solidFill>
                <a:latin typeface="Times New Roman" panose="02020603050405020304" pitchFamily="18" charset="0"/>
              </a:defRPr>
            </a:lvl4pPr>
            <a:lvl5pPr marL="2057400" indent="-228600" eaLnBrk="0" hangingPunct="0">
              <a:defRPr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b="1" u="sng">
                <a:solidFill>
                  <a:schemeClr val="tx1"/>
                </a:solidFill>
                <a:latin typeface="Times New Roman" panose="02020603050405020304" pitchFamily="18" charset="0"/>
              </a:defRPr>
            </a:lvl9pPr>
          </a:lstStyle>
          <a:p>
            <a:pPr eaLnBrk="1" hangingPunct="1"/>
            <a:endParaRPr lang="en-US" altLang="en-US"/>
          </a:p>
        </p:txBody>
      </p:sp>
      <p:sp>
        <p:nvSpPr>
          <p:cNvPr id="7177" name="Oval 10">
            <a:extLst>
              <a:ext uri="{FF2B5EF4-FFF2-40B4-BE49-F238E27FC236}">
                <a16:creationId xmlns:a16="http://schemas.microsoft.com/office/drawing/2014/main" id="{7E95D4E3-9628-4526-A261-274D5866E85D}"/>
              </a:ext>
            </a:extLst>
          </p:cNvPr>
          <p:cNvSpPr>
            <a:spLocks noChangeArrowheads="1"/>
          </p:cNvSpPr>
          <p:nvPr/>
        </p:nvSpPr>
        <p:spPr bwMode="auto">
          <a:xfrm>
            <a:off x="5638800" y="5410200"/>
            <a:ext cx="2286000" cy="1447800"/>
          </a:xfrm>
          <a:prstGeom prst="ellipse">
            <a:avLst/>
          </a:prstGeom>
          <a:noFill/>
          <a:ln w="28575">
            <a:solidFill>
              <a:srgbClr val="CC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b="1" u="sng">
                <a:solidFill>
                  <a:schemeClr val="tx1"/>
                </a:solidFill>
                <a:latin typeface="Times New Roman" panose="02020603050405020304" pitchFamily="18" charset="0"/>
              </a:defRPr>
            </a:lvl1pPr>
            <a:lvl2pPr marL="742950" indent="-285750" eaLnBrk="0" hangingPunct="0">
              <a:defRPr b="1" u="sng">
                <a:solidFill>
                  <a:schemeClr val="tx1"/>
                </a:solidFill>
                <a:latin typeface="Times New Roman" panose="02020603050405020304" pitchFamily="18" charset="0"/>
              </a:defRPr>
            </a:lvl2pPr>
            <a:lvl3pPr marL="1143000" indent="-228600" eaLnBrk="0" hangingPunct="0">
              <a:defRPr b="1" u="sng">
                <a:solidFill>
                  <a:schemeClr val="tx1"/>
                </a:solidFill>
                <a:latin typeface="Times New Roman" panose="02020603050405020304" pitchFamily="18" charset="0"/>
              </a:defRPr>
            </a:lvl3pPr>
            <a:lvl4pPr marL="1600200" indent="-228600" eaLnBrk="0" hangingPunct="0">
              <a:defRPr b="1" u="sng">
                <a:solidFill>
                  <a:schemeClr val="tx1"/>
                </a:solidFill>
                <a:latin typeface="Times New Roman" panose="02020603050405020304" pitchFamily="18" charset="0"/>
              </a:defRPr>
            </a:lvl4pPr>
            <a:lvl5pPr marL="2057400" indent="-228600" eaLnBrk="0" hangingPunct="0">
              <a:defRPr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b="1" u="sng">
                <a:solidFill>
                  <a:schemeClr val="tx1"/>
                </a:solidFill>
                <a:latin typeface="Times New Roman" panose="02020603050405020304" pitchFamily="18" charset="0"/>
              </a:defRPr>
            </a:lvl9pPr>
          </a:lstStyle>
          <a:p>
            <a:pPr eaLnBrk="1" hangingPunct="1"/>
            <a:endParaRPr lang="en-US" altLang="en-US"/>
          </a:p>
        </p:txBody>
      </p:sp>
      <p:sp>
        <p:nvSpPr>
          <p:cNvPr id="7180" name="Freeform 13">
            <a:extLst>
              <a:ext uri="{FF2B5EF4-FFF2-40B4-BE49-F238E27FC236}">
                <a16:creationId xmlns:a16="http://schemas.microsoft.com/office/drawing/2014/main" id="{05851409-AB3B-4719-BA65-148862805C49}"/>
              </a:ext>
            </a:extLst>
          </p:cNvPr>
          <p:cNvSpPr>
            <a:spLocks/>
          </p:cNvSpPr>
          <p:nvPr/>
        </p:nvSpPr>
        <p:spPr bwMode="auto">
          <a:xfrm>
            <a:off x="3821113" y="3771900"/>
            <a:ext cx="3581400" cy="884238"/>
          </a:xfrm>
          <a:custGeom>
            <a:avLst/>
            <a:gdLst>
              <a:gd name="T0" fmla="*/ 329 w 2256"/>
              <a:gd name="T1" fmla="*/ 549 h 557"/>
              <a:gd name="T2" fmla="*/ 590 w 2256"/>
              <a:gd name="T3" fmla="*/ 468 h 557"/>
              <a:gd name="T4" fmla="*/ 707 w 2256"/>
              <a:gd name="T5" fmla="*/ 441 h 557"/>
              <a:gd name="T6" fmla="*/ 1166 w 2256"/>
              <a:gd name="T7" fmla="*/ 396 h 557"/>
              <a:gd name="T8" fmla="*/ 1256 w 2256"/>
              <a:gd name="T9" fmla="*/ 369 h 557"/>
              <a:gd name="T10" fmla="*/ 1355 w 2256"/>
              <a:gd name="T11" fmla="*/ 333 h 557"/>
              <a:gd name="T12" fmla="*/ 1490 w 2256"/>
              <a:gd name="T13" fmla="*/ 324 h 557"/>
              <a:gd name="T14" fmla="*/ 1841 w 2256"/>
              <a:gd name="T15" fmla="*/ 315 h 557"/>
              <a:gd name="T16" fmla="*/ 2174 w 2256"/>
              <a:gd name="T17" fmla="*/ 279 h 557"/>
              <a:gd name="T18" fmla="*/ 2210 w 2256"/>
              <a:gd name="T19" fmla="*/ 225 h 557"/>
              <a:gd name="T20" fmla="*/ 2228 w 2256"/>
              <a:gd name="T21" fmla="*/ 198 h 557"/>
              <a:gd name="T22" fmla="*/ 2201 w 2256"/>
              <a:gd name="T23" fmla="*/ 99 h 557"/>
              <a:gd name="T24" fmla="*/ 1814 w 2256"/>
              <a:gd name="T25" fmla="*/ 90 h 557"/>
              <a:gd name="T26" fmla="*/ 1490 w 2256"/>
              <a:gd name="T27" fmla="*/ 45 h 557"/>
              <a:gd name="T28" fmla="*/ 1355 w 2256"/>
              <a:gd name="T29" fmla="*/ 27 h 557"/>
              <a:gd name="T30" fmla="*/ 1211 w 2256"/>
              <a:gd name="T31" fmla="*/ 0 h 557"/>
              <a:gd name="T32" fmla="*/ 518 w 2256"/>
              <a:gd name="T33" fmla="*/ 72 h 557"/>
              <a:gd name="T34" fmla="*/ 50 w 2256"/>
              <a:gd name="T35" fmla="*/ 126 h 557"/>
              <a:gd name="T36" fmla="*/ 95 w 2256"/>
              <a:gd name="T37" fmla="*/ 297 h 557"/>
              <a:gd name="T38" fmla="*/ 311 w 2256"/>
              <a:gd name="T39" fmla="*/ 441 h 557"/>
              <a:gd name="T40" fmla="*/ 338 w 2256"/>
              <a:gd name="T41" fmla="*/ 522 h 557"/>
              <a:gd name="T42" fmla="*/ 356 w 2256"/>
              <a:gd name="T43" fmla="*/ 549 h 557"/>
              <a:gd name="T44" fmla="*/ 329 w 2256"/>
              <a:gd name="T45" fmla="*/ 540 h 557"/>
              <a:gd name="T46" fmla="*/ 329 w 2256"/>
              <a:gd name="T47" fmla="*/ 549 h 55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256"/>
              <a:gd name="T73" fmla="*/ 0 h 557"/>
              <a:gd name="T74" fmla="*/ 2256 w 2256"/>
              <a:gd name="T75" fmla="*/ 557 h 55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256" h="557">
                <a:moveTo>
                  <a:pt x="329" y="549"/>
                </a:moveTo>
                <a:cubicBezTo>
                  <a:pt x="407" y="497"/>
                  <a:pt x="499" y="486"/>
                  <a:pt x="590" y="468"/>
                </a:cubicBezTo>
                <a:cubicBezTo>
                  <a:pt x="629" y="460"/>
                  <a:pt x="667" y="448"/>
                  <a:pt x="707" y="441"/>
                </a:cubicBezTo>
                <a:cubicBezTo>
                  <a:pt x="857" y="462"/>
                  <a:pt x="1016" y="415"/>
                  <a:pt x="1166" y="396"/>
                </a:cubicBezTo>
                <a:cubicBezTo>
                  <a:pt x="1196" y="386"/>
                  <a:pt x="1227" y="380"/>
                  <a:pt x="1256" y="369"/>
                </a:cubicBezTo>
                <a:cubicBezTo>
                  <a:pt x="1290" y="356"/>
                  <a:pt x="1318" y="337"/>
                  <a:pt x="1355" y="333"/>
                </a:cubicBezTo>
                <a:cubicBezTo>
                  <a:pt x="1400" y="328"/>
                  <a:pt x="1445" y="327"/>
                  <a:pt x="1490" y="324"/>
                </a:cubicBezTo>
                <a:cubicBezTo>
                  <a:pt x="1611" y="294"/>
                  <a:pt x="1709" y="310"/>
                  <a:pt x="1841" y="315"/>
                </a:cubicBezTo>
                <a:cubicBezTo>
                  <a:pt x="1938" y="310"/>
                  <a:pt x="2084" y="324"/>
                  <a:pt x="2174" y="279"/>
                </a:cubicBezTo>
                <a:cubicBezTo>
                  <a:pt x="2186" y="261"/>
                  <a:pt x="2198" y="243"/>
                  <a:pt x="2210" y="225"/>
                </a:cubicBezTo>
                <a:cubicBezTo>
                  <a:pt x="2216" y="216"/>
                  <a:pt x="2228" y="198"/>
                  <a:pt x="2228" y="198"/>
                </a:cubicBezTo>
                <a:cubicBezTo>
                  <a:pt x="2236" y="143"/>
                  <a:pt x="2256" y="117"/>
                  <a:pt x="2201" y="99"/>
                </a:cubicBezTo>
                <a:cubicBezTo>
                  <a:pt x="2072" y="112"/>
                  <a:pt x="1944" y="96"/>
                  <a:pt x="1814" y="90"/>
                </a:cubicBezTo>
                <a:cubicBezTo>
                  <a:pt x="1705" y="78"/>
                  <a:pt x="1598" y="57"/>
                  <a:pt x="1490" y="45"/>
                </a:cubicBezTo>
                <a:cubicBezTo>
                  <a:pt x="1407" y="24"/>
                  <a:pt x="1507" y="47"/>
                  <a:pt x="1355" y="27"/>
                </a:cubicBezTo>
                <a:cubicBezTo>
                  <a:pt x="1307" y="21"/>
                  <a:pt x="1259" y="7"/>
                  <a:pt x="1211" y="0"/>
                </a:cubicBezTo>
                <a:cubicBezTo>
                  <a:pt x="979" y="12"/>
                  <a:pt x="749" y="48"/>
                  <a:pt x="518" y="72"/>
                </a:cubicBezTo>
                <a:cubicBezTo>
                  <a:pt x="365" y="88"/>
                  <a:pt x="198" y="77"/>
                  <a:pt x="50" y="126"/>
                </a:cubicBezTo>
                <a:cubicBezTo>
                  <a:pt x="0" y="201"/>
                  <a:pt x="36" y="238"/>
                  <a:pt x="95" y="297"/>
                </a:cubicBezTo>
                <a:cubicBezTo>
                  <a:pt x="159" y="361"/>
                  <a:pt x="248" y="378"/>
                  <a:pt x="311" y="441"/>
                </a:cubicBezTo>
                <a:cubicBezTo>
                  <a:pt x="320" y="468"/>
                  <a:pt x="329" y="495"/>
                  <a:pt x="338" y="522"/>
                </a:cubicBezTo>
                <a:cubicBezTo>
                  <a:pt x="341" y="532"/>
                  <a:pt x="361" y="539"/>
                  <a:pt x="356" y="549"/>
                </a:cubicBezTo>
                <a:cubicBezTo>
                  <a:pt x="352" y="557"/>
                  <a:pt x="338" y="540"/>
                  <a:pt x="329" y="540"/>
                </a:cubicBezTo>
                <a:cubicBezTo>
                  <a:pt x="326" y="540"/>
                  <a:pt x="329" y="546"/>
                  <a:pt x="329" y="549"/>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b="1" u="sng">
                <a:solidFill>
                  <a:schemeClr val="tx1"/>
                </a:solidFill>
                <a:latin typeface="Times New Roman" panose="02020603050405020304" pitchFamily="18" charset="0"/>
              </a:defRPr>
            </a:lvl1pPr>
            <a:lvl2pPr marL="742950" indent="-285750" eaLnBrk="0" hangingPunct="0">
              <a:defRPr b="1" u="sng">
                <a:solidFill>
                  <a:schemeClr val="tx1"/>
                </a:solidFill>
                <a:latin typeface="Times New Roman" panose="02020603050405020304" pitchFamily="18" charset="0"/>
              </a:defRPr>
            </a:lvl2pPr>
            <a:lvl3pPr marL="1143000" indent="-228600" eaLnBrk="0" hangingPunct="0">
              <a:defRPr b="1" u="sng">
                <a:solidFill>
                  <a:schemeClr val="tx1"/>
                </a:solidFill>
                <a:latin typeface="Times New Roman" panose="02020603050405020304" pitchFamily="18" charset="0"/>
              </a:defRPr>
            </a:lvl3pPr>
            <a:lvl4pPr marL="1600200" indent="-228600" eaLnBrk="0" hangingPunct="0">
              <a:defRPr b="1" u="sng">
                <a:solidFill>
                  <a:schemeClr val="tx1"/>
                </a:solidFill>
                <a:latin typeface="Times New Roman" panose="02020603050405020304" pitchFamily="18" charset="0"/>
              </a:defRPr>
            </a:lvl4pPr>
            <a:lvl5pPr marL="2057400" indent="-228600" eaLnBrk="0" hangingPunct="0">
              <a:defRPr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b="1" u="sng">
                <a:solidFill>
                  <a:schemeClr val="tx1"/>
                </a:solidFill>
                <a:latin typeface="Times New Roman" panose="02020603050405020304" pitchFamily="18" charset="0"/>
              </a:defRPr>
            </a:lvl9pPr>
          </a:lstStyle>
          <a:p>
            <a:pPr eaLnBrk="1" hangingPunct="1"/>
            <a:endParaRPr lang="en-US" altLang="en-US"/>
          </a:p>
        </p:txBody>
      </p:sp>
      <p:sp>
        <p:nvSpPr>
          <p:cNvPr id="9233" name="Text Box 17">
            <a:extLst>
              <a:ext uri="{FF2B5EF4-FFF2-40B4-BE49-F238E27FC236}">
                <a16:creationId xmlns:a16="http://schemas.microsoft.com/office/drawing/2014/main" id="{F6B21BBA-CAA9-47D8-9456-F8031766B9FD}"/>
              </a:ext>
            </a:extLst>
          </p:cNvPr>
          <p:cNvSpPr txBox="1">
            <a:spLocks noChangeArrowheads="1"/>
          </p:cNvSpPr>
          <p:nvPr/>
        </p:nvSpPr>
        <p:spPr bwMode="auto">
          <a:xfrm>
            <a:off x="0" y="1143000"/>
            <a:ext cx="71786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panose="02020603050405020304" pitchFamily="18" charset="0"/>
              </a:defRPr>
            </a:lvl1pPr>
            <a:lvl2pPr marL="742950" indent="-285750" eaLnBrk="0" hangingPunct="0">
              <a:defRPr b="1" u="sng">
                <a:solidFill>
                  <a:schemeClr val="tx1"/>
                </a:solidFill>
                <a:latin typeface="Times New Roman" panose="02020603050405020304" pitchFamily="18" charset="0"/>
              </a:defRPr>
            </a:lvl2pPr>
            <a:lvl3pPr marL="1143000" indent="-228600" eaLnBrk="0" hangingPunct="0">
              <a:defRPr b="1" u="sng">
                <a:solidFill>
                  <a:schemeClr val="tx1"/>
                </a:solidFill>
                <a:latin typeface="Times New Roman" panose="02020603050405020304" pitchFamily="18" charset="0"/>
              </a:defRPr>
            </a:lvl3pPr>
            <a:lvl4pPr marL="1600200" indent="-228600" eaLnBrk="0" hangingPunct="0">
              <a:defRPr b="1" u="sng">
                <a:solidFill>
                  <a:schemeClr val="tx1"/>
                </a:solidFill>
                <a:latin typeface="Times New Roman" panose="02020603050405020304" pitchFamily="18" charset="0"/>
              </a:defRPr>
            </a:lvl4pPr>
            <a:lvl5pPr marL="2057400" indent="-228600" eaLnBrk="0" hangingPunct="0">
              <a:defRPr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b="1" u="sng">
                <a:solidFill>
                  <a:schemeClr val="tx1"/>
                </a:solidFill>
                <a:latin typeface="Times New Roman" panose="02020603050405020304" pitchFamily="18" charset="0"/>
              </a:defRPr>
            </a:lvl9pPr>
          </a:lstStyle>
          <a:p>
            <a:pPr eaLnBrk="1" hangingPunct="1"/>
            <a:r>
              <a:rPr lang="en-US" altLang="en-US" sz="2000" b="0" u="none">
                <a:solidFill>
                  <a:srgbClr val="CC3300"/>
                </a:solidFill>
              </a:rPr>
              <a:t>C.  </a:t>
            </a:r>
            <a:r>
              <a:rPr lang="en-US" altLang="en-US" sz="2000" u="none">
                <a:solidFill>
                  <a:srgbClr val="CC3300"/>
                </a:solidFill>
              </a:rPr>
              <a:t>Solutions</a:t>
            </a:r>
            <a:r>
              <a:rPr lang="en-US" altLang="en-US" sz="2000" b="0" u="none">
                <a:solidFill>
                  <a:srgbClr val="CC3300"/>
                </a:solidFill>
              </a:rPr>
              <a:t> </a:t>
            </a:r>
          </a:p>
        </p:txBody>
      </p:sp>
      <p:sp>
        <p:nvSpPr>
          <p:cNvPr id="9234" name="Text Box 18">
            <a:extLst>
              <a:ext uri="{FF2B5EF4-FFF2-40B4-BE49-F238E27FC236}">
                <a16:creationId xmlns:a16="http://schemas.microsoft.com/office/drawing/2014/main" id="{A6E85E46-5D2E-46D1-A34B-6FCF60D01EE3}"/>
              </a:ext>
            </a:extLst>
          </p:cNvPr>
          <p:cNvSpPr txBox="1">
            <a:spLocks noChangeArrowheads="1"/>
          </p:cNvSpPr>
          <p:nvPr/>
        </p:nvSpPr>
        <p:spPr bwMode="auto">
          <a:xfrm>
            <a:off x="228600" y="1447800"/>
            <a:ext cx="73310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panose="02020603050405020304" pitchFamily="18" charset="0"/>
              </a:defRPr>
            </a:lvl1pPr>
            <a:lvl2pPr marL="742950" indent="-285750" eaLnBrk="0" hangingPunct="0">
              <a:defRPr b="1" u="sng">
                <a:solidFill>
                  <a:schemeClr val="tx1"/>
                </a:solidFill>
                <a:latin typeface="Times New Roman" panose="02020603050405020304" pitchFamily="18" charset="0"/>
              </a:defRPr>
            </a:lvl2pPr>
            <a:lvl3pPr marL="1143000" indent="-228600" eaLnBrk="0" hangingPunct="0">
              <a:defRPr b="1" u="sng">
                <a:solidFill>
                  <a:schemeClr val="tx1"/>
                </a:solidFill>
                <a:latin typeface="Times New Roman" panose="02020603050405020304" pitchFamily="18" charset="0"/>
              </a:defRPr>
            </a:lvl3pPr>
            <a:lvl4pPr marL="1600200" indent="-228600" eaLnBrk="0" hangingPunct="0">
              <a:defRPr b="1" u="sng">
                <a:solidFill>
                  <a:schemeClr val="tx1"/>
                </a:solidFill>
                <a:latin typeface="Times New Roman" panose="02020603050405020304" pitchFamily="18" charset="0"/>
              </a:defRPr>
            </a:lvl4pPr>
            <a:lvl5pPr marL="2057400" indent="-228600" eaLnBrk="0" hangingPunct="0">
              <a:defRPr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b="1" u="sng">
                <a:solidFill>
                  <a:schemeClr val="tx1"/>
                </a:solidFill>
                <a:latin typeface="Times New Roman" panose="02020603050405020304" pitchFamily="18" charset="0"/>
              </a:defRPr>
            </a:lvl9pPr>
          </a:lstStyle>
          <a:p>
            <a:pPr eaLnBrk="1" hangingPunct="1"/>
            <a:r>
              <a:rPr lang="en-US" altLang="en-US" sz="2000" b="0" u="none"/>
              <a:t>1. Irrigation ditches</a:t>
            </a:r>
          </a:p>
        </p:txBody>
      </p:sp>
      <p:sp>
        <p:nvSpPr>
          <p:cNvPr id="9235" name="Text Box 19">
            <a:extLst>
              <a:ext uri="{FF2B5EF4-FFF2-40B4-BE49-F238E27FC236}">
                <a16:creationId xmlns:a16="http://schemas.microsoft.com/office/drawing/2014/main" id="{E0DA2103-39E8-400C-B38B-F96A5A563899}"/>
              </a:ext>
            </a:extLst>
          </p:cNvPr>
          <p:cNvSpPr txBox="1">
            <a:spLocks noChangeArrowheads="1"/>
          </p:cNvSpPr>
          <p:nvPr/>
        </p:nvSpPr>
        <p:spPr bwMode="auto">
          <a:xfrm>
            <a:off x="228600" y="1752600"/>
            <a:ext cx="73310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panose="02020603050405020304" pitchFamily="18" charset="0"/>
              </a:defRPr>
            </a:lvl1pPr>
            <a:lvl2pPr marL="742950" indent="-285750" eaLnBrk="0" hangingPunct="0">
              <a:defRPr b="1" u="sng">
                <a:solidFill>
                  <a:schemeClr val="tx1"/>
                </a:solidFill>
                <a:latin typeface="Times New Roman" panose="02020603050405020304" pitchFamily="18" charset="0"/>
              </a:defRPr>
            </a:lvl2pPr>
            <a:lvl3pPr marL="1143000" indent="-228600" eaLnBrk="0" hangingPunct="0">
              <a:defRPr b="1" u="sng">
                <a:solidFill>
                  <a:schemeClr val="tx1"/>
                </a:solidFill>
                <a:latin typeface="Times New Roman" panose="02020603050405020304" pitchFamily="18" charset="0"/>
              </a:defRPr>
            </a:lvl3pPr>
            <a:lvl4pPr marL="1600200" indent="-228600" eaLnBrk="0" hangingPunct="0">
              <a:defRPr b="1" u="sng">
                <a:solidFill>
                  <a:schemeClr val="tx1"/>
                </a:solidFill>
                <a:latin typeface="Times New Roman" panose="02020603050405020304" pitchFamily="18" charset="0"/>
              </a:defRPr>
            </a:lvl4pPr>
            <a:lvl5pPr marL="2057400" indent="-228600" eaLnBrk="0" hangingPunct="0">
              <a:defRPr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b="1" u="sng">
                <a:solidFill>
                  <a:schemeClr val="tx1"/>
                </a:solidFill>
                <a:latin typeface="Times New Roman" panose="02020603050405020304" pitchFamily="18" charset="0"/>
              </a:defRPr>
            </a:lvl9pPr>
          </a:lstStyle>
          <a:p>
            <a:pPr eaLnBrk="1" hangingPunct="1"/>
            <a:r>
              <a:rPr lang="en-US" altLang="en-US" sz="2000" b="0" u="none"/>
              <a:t>2. Built city walls with </a:t>
            </a:r>
          </a:p>
          <a:p>
            <a:pPr eaLnBrk="1" hangingPunct="1"/>
            <a:r>
              <a:rPr lang="en-US" altLang="en-US" sz="2000" b="0" u="none"/>
              <a:t>     mud bricks</a:t>
            </a:r>
          </a:p>
        </p:txBody>
      </p:sp>
      <p:sp>
        <p:nvSpPr>
          <p:cNvPr id="9236" name="Text Box 20">
            <a:extLst>
              <a:ext uri="{FF2B5EF4-FFF2-40B4-BE49-F238E27FC236}">
                <a16:creationId xmlns:a16="http://schemas.microsoft.com/office/drawing/2014/main" id="{348FEC10-4AED-48B4-97ED-58411E45CA4C}"/>
              </a:ext>
            </a:extLst>
          </p:cNvPr>
          <p:cNvSpPr txBox="1">
            <a:spLocks noChangeArrowheads="1"/>
          </p:cNvSpPr>
          <p:nvPr/>
        </p:nvSpPr>
        <p:spPr bwMode="auto">
          <a:xfrm>
            <a:off x="228600" y="2438400"/>
            <a:ext cx="2667000"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Times New Roman" panose="02020603050405020304" pitchFamily="18" charset="0"/>
              </a:defRPr>
            </a:lvl1pPr>
            <a:lvl2pPr marL="742950" indent="-285750" eaLnBrk="0" hangingPunct="0">
              <a:defRPr b="1" u="sng">
                <a:solidFill>
                  <a:schemeClr val="tx1"/>
                </a:solidFill>
                <a:latin typeface="Times New Roman" panose="02020603050405020304" pitchFamily="18" charset="0"/>
              </a:defRPr>
            </a:lvl2pPr>
            <a:lvl3pPr marL="1143000" indent="-228600" eaLnBrk="0" hangingPunct="0">
              <a:defRPr b="1" u="sng">
                <a:solidFill>
                  <a:schemeClr val="tx1"/>
                </a:solidFill>
                <a:latin typeface="Times New Roman" panose="02020603050405020304" pitchFamily="18" charset="0"/>
              </a:defRPr>
            </a:lvl3pPr>
            <a:lvl4pPr marL="1600200" indent="-228600" eaLnBrk="0" hangingPunct="0">
              <a:defRPr b="1" u="sng">
                <a:solidFill>
                  <a:schemeClr val="tx1"/>
                </a:solidFill>
                <a:latin typeface="Times New Roman" panose="02020603050405020304" pitchFamily="18" charset="0"/>
              </a:defRPr>
            </a:lvl4pPr>
            <a:lvl5pPr marL="2057400" indent="-228600" eaLnBrk="0" hangingPunct="0">
              <a:defRPr b="1"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b="1"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b="1"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b="1"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b="1" u="sng">
                <a:solidFill>
                  <a:schemeClr val="tx1"/>
                </a:solidFill>
                <a:latin typeface="Times New Roman" panose="02020603050405020304" pitchFamily="18" charset="0"/>
              </a:defRPr>
            </a:lvl9pPr>
          </a:lstStyle>
          <a:p>
            <a:pPr eaLnBrk="1" hangingPunct="1"/>
            <a:r>
              <a:rPr lang="en-US" altLang="en-US" sz="2000" b="0" u="none"/>
              <a:t>3. Traded with people </a:t>
            </a:r>
          </a:p>
          <a:p>
            <a:pPr eaLnBrk="1" hangingPunct="1"/>
            <a:r>
              <a:rPr lang="en-US" altLang="en-US" sz="2000" b="0" u="none"/>
              <a:t>    around them</a:t>
            </a:r>
          </a:p>
          <a:p>
            <a:pPr eaLnBrk="1" hangingPunct="1"/>
            <a:r>
              <a:rPr lang="en-US" altLang="en-US" sz="2000" b="0" u="none"/>
              <a:t>    for the products </a:t>
            </a:r>
          </a:p>
          <a:p>
            <a:pPr eaLnBrk="1" hangingPunct="1"/>
            <a:r>
              <a:rPr lang="en-US" altLang="en-US" sz="2000" b="0" u="none"/>
              <a:t>    they lacked.</a:t>
            </a:r>
          </a:p>
          <a:p>
            <a:pPr eaLnBrk="1" hangingPunct="1"/>
            <a:r>
              <a:rPr lang="en-US" altLang="en-US" sz="2000" b="0" u="none"/>
              <a:t>    </a:t>
            </a:r>
          </a:p>
          <a:p>
            <a:pPr eaLnBrk="1" hangingPunct="1"/>
            <a:r>
              <a:rPr lang="en-US" altLang="en-US" sz="2000" b="0" u="none"/>
              <a:t>    Initiated Bronze Age.</a:t>
            </a:r>
          </a:p>
        </p:txBody>
      </p:sp>
      <p:pic>
        <p:nvPicPr>
          <p:cNvPr id="9239" name="Picture 23" descr="D:\home\twloessin\My Pictures\SumerianCity.jpg">
            <a:extLst>
              <a:ext uri="{FF2B5EF4-FFF2-40B4-BE49-F238E27FC236}">
                <a16:creationId xmlns:a16="http://schemas.microsoft.com/office/drawing/2014/main" id="{B31284A0-6860-483E-BD2C-8400097DA81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1800" y="3225800"/>
            <a:ext cx="6172200" cy="363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40" name="Picture 24" descr="D:\home\twloessin\School\Pics\SumerianTrade.jpg">
            <a:extLst>
              <a:ext uri="{FF2B5EF4-FFF2-40B4-BE49-F238E27FC236}">
                <a16:creationId xmlns:a16="http://schemas.microsoft.com/office/drawing/2014/main" id="{496D1914-A6A8-4EC7-8649-C3261839BB2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71800" y="3233738"/>
            <a:ext cx="6172200" cy="3827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233"/>
                                        </p:tgtEl>
                                        <p:attrNameLst>
                                          <p:attrName>style.visibility</p:attrName>
                                        </p:attrNameLst>
                                      </p:cBhvr>
                                      <p:to>
                                        <p:strVal val="visible"/>
                                      </p:to>
                                    </p:set>
                                    <p:anim calcmode="lin" valueType="num">
                                      <p:cBhvr additive="base">
                                        <p:cTn id="7" dur="500" fill="hold"/>
                                        <p:tgtEl>
                                          <p:spTgt spid="9233"/>
                                        </p:tgtEl>
                                        <p:attrNameLst>
                                          <p:attrName>ppt_x</p:attrName>
                                        </p:attrNameLst>
                                      </p:cBhvr>
                                      <p:tavLst>
                                        <p:tav tm="0">
                                          <p:val>
                                            <p:strVal val="0-#ppt_w/2"/>
                                          </p:val>
                                        </p:tav>
                                        <p:tav tm="100000">
                                          <p:val>
                                            <p:strVal val="#ppt_x"/>
                                          </p:val>
                                        </p:tav>
                                      </p:tavLst>
                                    </p:anim>
                                    <p:anim calcmode="lin" valueType="num">
                                      <p:cBhvr additive="base">
                                        <p:cTn id="8" dur="500" fill="hold"/>
                                        <p:tgtEl>
                                          <p:spTgt spid="923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234"/>
                                        </p:tgtEl>
                                        <p:attrNameLst>
                                          <p:attrName>style.visibility</p:attrName>
                                        </p:attrNameLst>
                                      </p:cBhvr>
                                      <p:to>
                                        <p:strVal val="visible"/>
                                      </p:to>
                                    </p:set>
                                    <p:anim calcmode="lin" valueType="num">
                                      <p:cBhvr additive="base">
                                        <p:cTn id="13" dur="500" fill="hold"/>
                                        <p:tgtEl>
                                          <p:spTgt spid="9234"/>
                                        </p:tgtEl>
                                        <p:attrNameLst>
                                          <p:attrName>ppt_x</p:attrName>
                                        </p:attrNameLst>
                                      </p:cBhvr>
                                      <p:tavLst>
                                        <p:tav tm="0">
                                          <p:val>
                                            <p:strVal val="0-#ppt_w/2"/>
                                          </p:val>
                                        </p:tav>
                                        <p:tav tm="100000">
                                          <p:val>
                                            <p:strVal val="#ppt_x"/>
                                          </p:val>
                                        </p:tav>
                                      </p:tavLst>
                                    </p:anim>
                                    <p:anim calcmode="lin" valueType="num">
                                      <p:cBhvr additive="base">
                                        <p:cTn id="14" dur="500" fill="hold"/>
                                        <p:tgtEl>
                                          <p:spTgt spid="9234"/>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235"/>
                                        </p:tgtEl>
                                        <p:attrNameLst>
                                          <p:attrName>style.visibility</p:attrName>
                                        </p:attrNameLst>
                                      </p:cBhvr>
                                      <p:to>
                                        <p:strVal val="visible"/>
                                      </p:to>
                                    </p:set>
                                    <p:anim calcmode="lin" valueType="num">
                                      <p:cBhvr additive="base">
                                        <p:cTn id="19" dur="500" fill="hold"/>
                                        <p:tgtEl>
                                          <p:spTgt spid="9235"/>
                                        </p:tgtEl>
                                        <p:attrNameLst>
                                          <p:attrName>ppt_x</p:attrName>
                                        </p:attrNameLst>
                                      </p:cBhvr>
                                      <p:tavLst>
                                        <p:tav tm="0">
                                          <p:val>
                                            <p:strVal val="0-#ppt_w/2"/>
                                          </p:val>
                                        </p:tav>
                                        <p:tav tm="100000">
                                          <p:val>
                                            <p:strVal val="#ppt_x"/>
                                          </p:val>
                                        </p:tav>
                                      </p:tavLst>
                                    </p:anim>
                                    <p:anim calcmode="lin" valueType="num">
                                      <p:cBhvr additive="base">
                                        <p:cTn id="20" dur="500" fill="hold"/>
                                        <p:tgtEl>
                                          <p:spTgt spid="9235"/>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10" fill="hold" nodeType="clickEffect">
                                  <p:stCondLst>
                                    <p:cond delay="0"/>
                                  </p:stCondLst>
                                  <p:childTnLst>
                                    <p:set>
                                      <p:cBhvr>
                                        <p:cTn id="24" dur="1" fill="hold">
                                          <p:stCondLst>
                                            <p:cond delay="0"/>
                                          </p:stCondLst>
                                        </p:cTn>
                                        <p:tgtEl>
                                          <p:spTgt spid="9239"/>
                                        </p:tgtEl>
                                        <p:attrNameLst>
                                          <p:attrName>style.visibility</p:attrName>
                                        </p:attrNameLst>
                                      </p:cBhvr>
                                      <p:to>
                                        <p:strVal val="visible"/>
                                      </p:to>
                                    </p:set>
                                    <p:anim calcmode="lin" valueType="num">
                                      <p:cBhvr>
                                        <p:cTn id="25" dur="500" fill="hold"/>
                                        <p:tgtEl>
                                          <p:spTgt spid="9239"/>
                                        </p:tgtEl>
                                        <p:attrNameLst>
                                          <p:attrName>ppt_w</p:attrName>
                                        </p:attrNameLst>
                                      </p:cBhvr>
                                      <p:tavLst>
                                        <p:tav tm="0">
                                          <p:val>
                                            <p:fltVal val="0"/>
                                          </p:val>
                                        </p:tav>
                                        <p:tav tm="100000">
                                          <p:val>
                                            <p:strVal val="#ppt_w"/>
                                          </p:val>
                                        </p:tav>
                                      </p:tavLst>
                                    </p:anim>
                                    <p:anim calcmode="lin" valueType="num">
                                      <p:cBhvr>
                                        <p:cTn id="26" dur="500" fill="hold"/>
                                        <p:tgtEl>
                                          <p:spTgt spid="9239"/>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9236"/>
                                        </p:tgtEl>
                                        <p:attrNameLst>
                                          <p:attrName>style.visibility</p:attrName>
                                        </p:attrNameLst>
                                      </p:cBhvr>
                                      <p:to>
                                        <p:strVal val="visible"/>
                                      </p:to>
                                    </p:set>
                                    <p:anim calcmode="lin" valueType="num">
                                      <p:cBhvr additive="base">
                                        <p:cTn id="31" dur="500" fill="hold"/>
                                        <p:tgtEl>
                                          <p:spTgt spid="9236"/>
                                        </p:tgtEl>
                                        <p:attrNameLst>
                                          <p:attrName>ppt_x</p:attrName>
                                        </p:attrNameLst>
                                      </p:cBhvr>
                                      <p:tavLst>
                                        <p:tav tm="0">
                                          <p:val>
                                            <p:strVal val="0-#ppt_w/2"/>
                                          </p:val>
                                        </p:tav>
                                        <p:tav tm="100000">
                                          <p:val>
                                            <p:strVal val="#ppt_x"/>
                                          </p:val>
                                        </p:tav>
                                      </p:tavLst>
                                    </p:anim>
                                    <p:anim calcmode="lin" valueType="num">
                                      <p:cBhvr additive="base">
                                        <p:cTn id="32" dur="500" fill="hold"/>
                                        <p:tgtEl>
                                          <p:spTgt spid="9236"/>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5" presetClass="entr" presetSubtype="10" fill="hold" nodeType="clickEffect">
                                  <p:stCondLst>
                                    <p:cond delay="0"/>
                                  </p:stCondLst>
                                  <p:childTnLst>
                                    <p:set>
                                      <p:cBhvr>
                                        <p:cTn id="36" dur="1" fill="hold">
                                          <p:stCondLst>
                                            <p:cond delay="0"/>
                                          </p:stCondLst>
                                        </p:cTn>
                                        <p:tgtEl>
                                          <p:spTgt spid="9240"/>
                                        </p:tgtEl>
                                        <p:attrNameLst>
                                          <p:attrName>style.visibility</p:attrName>
                                        </p:attrNameLst>
                                      </p:cBhvr>
                                      <p:to>
                                        <p:strVal val="visible"/>
                                      </p:to>
                                    </p:set>
                                    <p:animEffect transition="in" filter="checkerboard(across)">
                                      <p:cBhvr>
                                        <p:cTn id="37" dur="500"/>
                                        <p:tgtEl>
                                          <p:spTgt spid="92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33" grpId="0" autoUpdateAnimBg="0"/>
      <p:bldP spid="9234" grpId="0" autoUpdateAnimBg="0"/>
      <p:bldP spid="9235" grpId="0" autoUpdateAnimBg="0"/>
      <p:bldP spid="9236"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97238" y="0"/>
            <a:ext cx="5846762"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47" name="Text Box 3" descr="Stationery"/>
          <p:cNvSpPr txBox="1">
            <a:spLocks noChangeArrowheads="1"/>
          </p:cNvSpPr>
          <p:nvPr/>
        </p:nvSpPr>
        <p:spPr bwMode="auto">
          <a:xfrm>
            <a:off x="0" y="533400"/>
            <a:ext cx="3200400" cy="2346325"/>
          </a:xfrm>
          <a:prstGeom prst="rect">
            <a:avLst/>
          </a:prstGeom>
          <a:blipFill dpi="0" rotWithShape="0">
            <a:blip r:embed="rId3"/>
            <a:srcRect/>
            <a:tile tx="0" ty="0" sx="100000" sy="100000" flip="none" algn="tl"/>
          </a:blip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spcBef>
                <a:spcPct val="50000"/>
              </a:spcBef>
            </a:pPr>
            <a:r>
              <a:rPr lang="en-US" altLang="en-US" sz="3600" dirty="0"/>
              <a:t>Mesopotamia was located in </a:t>
            </a:r>
            <a:r>
              <a:rPr lang="en-US" altLang="en-US" sz="3600" dirty="0">
                <a:solidFill>
                  <a:schemeClr val="tx2">
                    <a:lumMod val="60000"/>
                    <a:lumOff val="40000"/>
                  </a:schemeClr>
                </a:solidFill>
              </a:rPr>
              <a:t>what is now the country of Iraq.</a:t>
            </a:r>
            <a:endParaRPr lang="en-US" altLang="en-US" dirty="0">
              <a:solidFill>
                <a:schemeClr val="tx2">
                  <a:lumMod val="60000"/>
                  <a:lumOff val="40000"/>
                </a:schemeClr>
              </a:solidFill>
            </a:endParaRPr>
          </a:p>
        </p:txBody>
      </p:sp>
    </p:spTree>
    <p:extLst>
      <p:ext uri="{BB962C8B-B14F-4D97-AF65-F5344CB8AC3E}">
        <p14:creationId xmlns:p14="http://schemas.microsoft.com/office/powerpoint/2010/main" val="24122406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019800" cy="4567238"/>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71" name="Text Box 3" descr="Parchment"/>
          <p:cNvSpPr txBox="1">
            <a:spLocks noChangeArrowheads="1"/>
          </p:cNvSpPr>
          <p:nvPr/>
        </p:nvSpPr>
        <p:spPr bwMode="auto">
          <a:xfrm>
            <a:off x="152400" y="4800600"/>
            <a:ext cx="8763000" cy="1955800"/>
          </a:xfrm>
          <a:prstGeom prst="rect">
            <a:avLst/>
          </a:prstGeom>
          <a:blipFill dpi="0" rotWithShape="0">
            <a:blip r:embed="rId3"/>
            <a:srcRect/>
            <a:tile tx="0" ty="0" sx="100000" sy="100000" flip="none" algn="tl"/>
          </a:blip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spcBef>
                <a:spcPct val="50000"/>
              </a:spcBef>
            </a:pPr>
            <a:r>
              <a:rPr lang="en-US" altLang="en-US"/>
              <a:t>Mesopotamia was part of a larger region called the Fertile Crescent.  This area, that stretched from the eastern edge of the Mediterranean Sea down to the Persian Gulf, had fertile soil and was where many civilizations started.  The shape is somewhat similar to a crescent (think of a crescent roll, or a crescent-shaped moon).</a:t>
            </a:r>
          </a:p>
        </p:txBody>
      </p:sp>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3200" y="762000"/>
            <a:ext cx="2162175" cy="3419475"/>
          </a:xfrm>
          <a:prstGeom prst="rect">
            <a:avLst/>
          </a:prstGeom>
          <a:noFill/>
          <a:ln w="3810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28568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295400"/>
            <a:ext cx="4953000" cy="4252913"/>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19" name="Text Box 3" descr="Blue tissue paper"/>
          <p:cNvSpPr txBox="1">
            <a:spLocks noChangeArrowheads="1"/>
          </p:cNvSpPr>
          <p:nvPr/>
        </p:nvSpPr>
        <p:spPr bwMode="auto">
          <a:xfrm>
            <a:off x="304800" y="228600"/>
            <a:ext cx="8534400" cy="739775"/>
          </a:xfrm>
          <a:prstGeom prst="rect">
            <a:avLst/>
          </a:prstGeom>
          <a:blipFill dpi="0" rotWithShape="0">
            <a:blip r:embed="rId3"/>
            <a:srcRect/>
            <a:tile tx="0" ty="0" sx="100000" sy="100000" flip="none" algn="tl"/>
          </a:blip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ctr">
              <a:spcBef>
                <a:spcPct val="50000"/>
              </a:spcBef>
            </a:pPr>
            <a:r>
              <a:rPr lang="en-US" altLang="en-US" sz="4000"/>
              <a:t>City-States Formed Along the Rivers</a:t>
            </a:r>
            <a:endParaRPr lang="en-US" altLang="en-US"/>
          </a:p>
        </p:txBody>
      </p:sp>
      <p:sp>
        <p:nvSpPr>
          <p:cNvPr id="9220" name="Text Box 4" descr="Parchment"/>
          <p:cNvSpPr txBox="1">
            <a:spLocks noChangeArrowheads="1"/>
          </p:cNvSpPr>
          <p:nvPr/>
        </p:nvSpPr>
        <p:spPr bwMode="auto">
          <a:xfrm>
            <a:off x="5334000" y="1219200"/>
            <a:ext cx="3657600" cy="5626100"/>
          </a:xfrm>
          <a:prstGeom prst="rect">
            <a:avLst/>
          </a:prstGeom>
          <a:blipFill dpi="0" rotWithShape="0">
            <a:blip r:embed="rId4"/>
            <a:srcRect/>
            <a:tile tx="0" ty="0" sx="100000" sy="100000" flip="none" algn="tl"/>
          </a:blip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spcBef>
                <a:spcPct val="50000"/>
              </a:spcBef>
            </a:pPr>
            <a:r>
              <a:rPr lang="en-US" altLang="en-US" dirty="0"/>
              <a:t>Many city-states formed along the Tigris and Euphrates Rivers in Mesopotamia.  They each had </a:t>
            </a:r>
            <a:r>
              <a:rPr lang="en-US" altLang="en-US" dirty="0">
                <a:solidFill>
                  <a:schemeClr val="tx2">
                    <a:lumMod val="60000"/>
                    <a:lumOff val="40000"/>
                  </a:schemeClr>
                </a:solidFill>
              </a:rPr>
              <a:t>their own form of government, </a:t>
            </a:r>
            <a:r>
              <a:rPr lang="en-US" altLang="en-US" dirty="0"/>
              <a:t>and the people </a:t>
            </a:r>
            <a:r>
              <a:rPr lang="en-US" altLang="en-US" dirty="0">
                <a:solidFill>
                  <a:schemeClr val="tx2">
                    <a:lumMod val="60000"/>
                    <a:lumOff val="40000"/>
                  </a:schemeClr>
                </a:solidFill>
              </a:rPr>
              <a:t>worshipped different gods </a:t>
            </a:r>
            <a:r>
              <a:rPr lang="en-US" altLang="en-US" dirty="0"/>
              <a:t>and goddesses. Eventually, they </a:t>
            </a:r>
            <a:r>
              <a:rPr lang="en-US" altLang="en-US" dirty="0">
                <a:solidFill>
                  <a:schemeClr val="tx2">
                    <a:lumMod val="60000"/>
                    <a:lumOff val="40000"/>
                  </a:schemeClr>
                </a:solidFill>
              </a:rPr>
              <a:t>each had their own kings</a:t>
            </a:r>
            <a:r>
              <a:rPr lang="en-US" altLang="en-US" dirty="0"/>
              <a:t>.  The region where the two rivers meet was called Sumer. The people who lived in the Sumer region were called Sumerians.</a:t>
            </a:r>
          </a:p>
        </p:txBody>
      </p:sp>
    </p:spTree>
    <p:extLst>
      <p:ext uri="{BB962C8B-B14F-4D97-AF65-F5344CB8AC3E}">
        <p14:creationId xmlns:p14="http://schemas.microsoft.com/office/powerpoint/2010/main" val="17276580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descr="Blue tissue paper"/>
          <p:cNvSpPr txBox="1">
            <a:spLocks noChangeArrowheads="1"/>
          </p:cNvSpPr>
          <p:nvPr/>
        </p:nvSpPr>
        <p:spPr bwMode="auto">
          <a:xfrm>
            <a:off x="762000" y="0"/>
            <a:ext cx="7696200" cy="679450"/>
          </a:xfrm>
          <a:prstGeom prst="rect">
            <a:avLst/>
          </a:prstGeom>
          <a:blipFill dpi="0" rotWithShape="0">
            <a:blip r:embed="rId2"/>
            <a:srcRect/>
            <a:tile tx="0" ty="0" sx="100000" sy="100000" flip="none" algn="tl"/>
          </a:blip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ctr">
              <a:spcBef>
                <a:spcPct val="50000"/>
              </a:spcBef>
            </a:pPr>
            <a:r>
              <a:rPr lang="en-US" altLang="en-US" sz="3600"/>
              <a:t>Why Did These Cities Develop?</a:t>
            </a:r>
            <a:endParaRPr lang="en-US" altLang="en-US"/>
          </a:p>
        </p:txBody>
      </p:sp>
      <p:sp>
        <p:nvSpPr>
          <p:cNvPr id="10243" name="Text Box 3" descr="Parchment"/>
          <p:cNvSpPr txBox="1">
            <a:spLocks noChangeArrowheads="1"/>
          </p:cNvSpPr>
          <p:nvPr/>
        </p:nvSpPr>
        <p:spPr bwMode="auto">
          <a:xfrm>
            <a:off x="228600" y="685800"/>
            <a:ext cx="3581400" cy="4524315"/>
          </a:xfrm>
          <a:prstGeom prst="rect">
            <a:avLst/>
          </a:prstGeom>
          <a:blipFill dpi="0" rotWithShape="0">
            <a:blip r:embed="rId3"/>
            <a:srcRect/>
            <a:tile tx="0" ty="0" sx="100000" sy="100000" flip="none" algn="tl"/>
          </a:blip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spcBef>
                <a:spcPct val="50000"/>
              </a:spcBef>
            </a:pPr>
            <a:r>
              <a:rPr lang="en-US" altLang="en-US" dirty="0"/>
              <a:t>The Sumerians were the first people to migrate to the Mesopotamia area.  Due to the </a:t>
            </a:r>
            <a:r>
              <a:rPr lang="en-US" altLang="en-US" b="1" dirty="0"/>
              <a:t>fertile</a:t>
            </a:r>
            <a:r>
              <a:rPr lang="en-US" altLang="en-US" dirty="0"/>
              <a:t> soil in Mesopotamia, farming was very successful. In fact, people were able to create </a:t>
            </a:r>
            <a:r>
              <a:rPr lang="en-US" altLang="en-US" b="1" dirty="0"/>
              <a:t>surpluses</a:t>
            </a:r>
            <a:r>
              <a:rPr lang="en-US" altLang="en-US" dirty="0"/>
              <a:t> of food. This meant that some people could stop farming and begin doing other things, like building a city.</a:t>
            </a:r>
          </a:p>
        </p:txBody>
      </p:sp>
      <p:sp>
        <p:nvSpPr>
          <p:cNvPr id="10244" name="Text Box 4"/>
          <p:cNvSpPr txBox="1">
            <a:spLocks noChangeArrowheads="1"/>
          </p:cNvSpPr>
          <p:nvPr/>
        </p:nvSpPr>
        <p:spPr bwMode="auto">
          <a:xfrm>
            <a:off x="4572000" y="1600200"/>
            <a:ext cx="3581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spcBef>
                <a:spcPct val="50000"/>
              </a:spcBef>
            </a:pPr>
            <a:endParaRPr lang="en-US" altLang="en-US"/>
          </a:p>
        </p:txBody>
      </p:sp>
      <p:sp>
        <p:nvSpPr>
          <p:cNvPr id="10245" name="Text Box 5" descr="Parchment"/>
          <p:cNvSpPr txBox="1">
            <a:spLocks noChangeArrowheads="1"/>
          </p:cNvSpPr>
          <p:nvPr/>
        </p:nvSpPr>
        <p:spPr bwMode="auto">
          <a:xfrm>
            <a:off x="3810000" y="685800"/>
            <a:ext cx="4724400" cy="2686050"/>
          </a:xfrm>
          <a:prstGeom prst="rect">
            <a:avLst/>
          </a:prstGeom>
          <a:blipFill dpi="0" rotWithShape="0">
            <a:blip r:embed="rId3"/>
            <a:srcRect/>
            <a:tile tx="0" ty="0" sx="100000" sy="100000" flip="none" algn="tl"/>
          </a:blip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spcBef>
                <a:spcPct val="50000"/>
              </a:spcBef>
            </a:pPr>
            <a:r>
              <a:rPr lang="en-US" altLang="en-US" dirty="0"/>
              <a:t>As cities began to develop, people began to worry about others who might come and </a:t>
            </a:r>
            <a:r>
              <a:rPr lang="en-US" altLang="en-US" b="1" dirty="0"/>
              <a:t>invade</a:t>
            </a:r>
            <a:r>
              <a:rPr lang="en-US" altLang="en-US" dirty="0"/>
              <a:t> their city. They wanted to </a:t>
            </a:r>
            <a:r>
              <a:rPr lang="en-US" altLang="en-US" dirty="0">
                <a:solidFill>
                  <a:schemeClr val="tx2">
                    <a:lumMod val="60000"/>
                    <a:lumOff val="40000"/>
                  </a:schemeClr>
                </a:solidFill>
              </a:rPr>
              <a:t>protect themselves </a:t>
            </a:r>
            <a:r>
              <a:rPr lang="en-US" altLang="en-US" dirty="0"/>
              <a:t>from enemies, so people in Mesopotamia </a:t>
            </a:r>
            <a:r>
              <a:rPr lang="en-US" altLang="en-US" dirty="0">
                <a:solidFill>
                  <a:schemeClr val="tx2">
                    <a:lumMod val="60000"/>
                    <a:lumOff val="40000"/>
                  </a:schemeClr>
                </a:solidFill>
              </a:rPr>
              <a:t>built walls around their cities.</a:t>
            </a:r>
          </a:p>
        </p:txBody>
      </p:sp>
      <p:pic>
        <p:nvPicPr>
          <p:cNvPr id="1024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0" y="3429000"/>
            <a:ext cx="4724400" cy="3429000"/>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5654426"/>
      </p:ext>
    </p:extLst>
  </p:cSld>
  <p:clrMapOvr>
    <a:masterClrMapping/>
  </p:clrMapOvr>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sng"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sng"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8053</TotalTime>
  <Words>1836</Words>
  <Application>Microsoft Office PowerPoint</Application>
  <PresentationFormat>On-screen Show (4:3)</PresentationFormat>
  <Paragraphs>277</Paragraphs>
  <Slides>36</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36</vt:i4>
      </vt:variant>
    </vt:vector>
  </HeadingPairs>
  <TitlesOfParts>
    <vt:vector size="42" baseType="lpstr">
      <vt:lpstr>Akbar</vt:lpstr>
      <vt:lpstr>Arial</vt:lpstr>
      <vt:lpstr>Arial Black</vt:lpstr>
      <vt:lpstr>Monotype Corsiva</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Geography… </vt:lpstr>
      <vt:lpstr>“Gifts of the Nile”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Ancient Greece :  Geography and Early Greeks</vt:lpstr>
      <vt:lpstr>The Geography of Greece</vt:lpstr>
      <vt:lpstr>PowerPoint Presentation</vt:lpstr>
      <vt:lpstr>PowerPoint Presentation</vt:lpstr>
      <vt:lpstr>PowerPoint Presentation</vt:lpstr>
      <vt:lpstr>PowerPoint Presentation</vt:lpstr>
      <vt:lpstr>Trade with Greece</vt:lpstr>
      <vt:lpstr>The Minoans</vt:lpstr>
      <vt:lpstr>Greeks Colonize Greece</vt:lpstr>
    </vt:vector>
  </TitlesOfParts>
  <Company>Algodonia Industries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twloessin</dc:creator>
  <cp:lastModifiedBy>mlangston2@wcpschools.wcpss.local</cp:lastModifiedBy>
  <cp:revision>174</cp:revision>
  <dcterms:created xsi:type="dcterms:W3CDTF">2004-08-06T03:07:48Z</dcterms:created>
  <dcterms:modified xsi:type="dcterms:W3CDTF">2018-10-05T18:43:03Z</dcterms:modified>
</cp:coreProperties>
</file>